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77" r:id="rId5"/>
    <p:sldMasterId id="2147483692" r:id="rId6"/>
    <p:sldMasterId id="2147483737" r:id="rId7"/>
    <p:sldMasterId id="2147483739" r:id="rId8"/>
  </p:sldMasterIdLst>
  <p:notesMasterIdLst>
    <p:notesMasterId r:id="rId25"/>
  </p:notesMasterIdLst>
  <p:sldIdLst>
    <p:sldId id="277" r:id="rId9"/>
    <p:sldId id="258" r:id="rId10"/>
    <p:sldId id="278" r:id="rId11"/>
    <p:sldId id="314" r:id="rId12"/>
    <p:sldId id="325" r:id="rId13"/>
    <p:sldId id="326" r:id="rId14"/>
    <p:sldId id="315" r:id="rId15"/>
    <p:sldId id="260" r:id="rId16"/>
    <p:sldId id="327" r:id="rId17"/>
    <p:sldId id="329" r:id="rId18"/>
    <p:sldId id="320" r:id="rId19"/>
    <p:sldId id="321" r:id="rId20"/>
    <p:sldId id="334" r:id="rId21"/>
    <p:sldId id="330" r:id="rId22"/>
    <p:sldId id="331" r:id="rId23"/>
    <p:sldId id="33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tFKNs8ARrAscy2FRj0q5w==" hashData="NpBSgYTi87zzj/+GAWu4HVFQorA="/>
  <p:extLst>
    <p:ext uri="{521415D9-36F7-43E2-AB2F-B90AF26B5E84}">
      <p14:sectionLst xmlns:p14="http://schemas.microsoft.com/office/powerpoint/2010/main">
        <p14:section name="Introduction" id="{CB6BBEF7-9717-4733-A929-535518E6EBF6}">
          <p14:sldIdLst>
            <p14:sldId id="277"/>
            <p14:sldId id="258"/>
            <p14:sldId id="278"/>
            <p14:sldId id="314"/>
            <p14:sldId id="325"/>
            <p14:sldId id="326"/>
          </p14:sldIdLst>
        </p14:section>
        <p14:section name="Author Your Presentation" id="{16378913-E5ED-4281-BAF5-F1F938CB0BED}">
          <p14:sldIdLst>
            <p14:sldId id="315"/>
            <p14:sldId id="260"/>
            <p14:sldId id="327"/>
            <p14:sldId id="329"/>
            <p14:sldId id="320"/>
            <p14:sldId id="321"/>
            <p14:sldId id="334"/>
            <p14:sldId id="330"/>
            <p14:sldId id="331"/>
            <p14:sldId id="33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2" autoAdjust="0"/>
    <p:restoredTop sz="89825" autoAdjust="0"/>
  </p:normalViewPr>
  <p:slideViewPr>
    <p:cSldViewPr>
      <p:cViewPr>
        <p:scale>
          <a:sx n="70" d="100"/>
          <a:sy n="70" d="100"/>
        </p:scale>
        <p:origin x="-869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CA3FB5-EC2E-4983-8D64-5D4723B0D339}" type="doc">
      <dgm:prSet loTypeId="urn:microsoft.com/office/officeart/2005/8/layout/chevron2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B0B83C5-FB89-4DEC-9039-9960545FAAFC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th-TH" sz="4000" b="1" dirty="0" smtClean="0">
              <a:latin typeface="TH SarabunPSK" pitchFamily="34" charset="-34"/>
              <a:cs typeface="TH SarabunPSK" pitchFamily="34" charset="-34"/>
            </a:rPr>
            <a:t>หนึ่ง</a:t>
          </a:r>
          <a:endParaRPr lang="en-US" sz="4000" b="1" dirty="0">
            <a:latin typeface="TH SarabunPSK" pitchFamily="34" charset="-34"/>
            <a:cs typeface="TH SarabunPSK" pitchFamily="34" charset="-34"/>
          </a:endParaRPr>
        </a:p>
      </dgm:t>
    </dgm:pt>
    <dgm:pt modelId="{B58D2977-61F0-4289-9161-9B0B2599E20F}" type="parTrans" cxnId="{138FA0F0-3A8A-489D-8888-3468BC9B23C0}">
      <dgm:prSet/>
      <dgm:spPr/>
      <dgm:t>
        <a:bodyPr/>
        <a:lstStyle/>
        <a:p>
          <a:endParaRPr lang="en-US"/>
        </a:p>
      </dgm:t>
    </dgm:pt>
    <dgm:pt modelId="{0481E9B4-5897-4277-A3CD-9E8AC8BA9C21}" type="sibTrans" cxnId="{138FA0F0-3A8A-489D-8888-3468BC9B23C0}">
      <dgm:prSet/>
      <dgm:spPr/>
      <dgm:t>
        <a:bodyPr/>
        <a:lstStyle/>
        <a:p>
          <a:endParaRPr lang="en-US"/>
        </a:p>
      </dgm:t>
    </dgm:pt>
    <dgm:pt modelId="{C7AEF8A6-7FC5-4512-8214-026FBFB2096C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th-TH" sz="3200" b="1" dirty="0" smtClean="0">
              <a:solidFill>
                <a:schemeClr val="accent2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เพื่อติดตามและประเมินผลการดำเนินโครงการตามแผนปฏิบัติการไทยเข้มแข็ง  </a:t>
          </a:r>
          <a:r>
            <a:rPr lang="en-US" sz="3200" b="1" dirty="0" smtClean="0">
              <a:solidFill>
                <a:schemeClr val="accent2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2555</a:t>
          </a:r>
          <a:endParaRPr lang="en-US" sz="3200" dirty="0">
            <a:solidFill>
              <a:schemeClr val="accent2">
                <a:lumMod val="40000"/>
                <a:lumOff val="60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35C80211-5C7B-4081-9B36-C805ED697AF2}" type="parTrans" cxnId="{A592710F-4E29-4D69-93A8-BEF7B5AD3521}">
      <dgm:prSet/>
      <dgm:spPr/>
      <dgm:t>
        <a:bodyPr/>
        <a:lstStyle/>
        <a:p>
          <a:endParaRPr lang="en-US"/>
        </a:p>
      </dgm:t>
    </dgm:pt>
    <dgm:pt modelId="{CF221CC4-5429-4D72-A579-08BD6747E6FA}" type="sibTrans" cxnId="{A592710F-4E29-4D69-93A8-BEF7B5AD3521}">
      <dgm:prSet/>
      <dgm:spPr/>
      <dgm:t>
        <a:bodyPr/>
        <a:lstStyle/>
        <a:p>
          <a:endParaRPr lang="en-US"/>
        </a:p>
      </dgm:t>
    </dgm:pt>
    <dgm:pt modelId="{A9218C68-2F7B-4994-92DA-0304A9956852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th-TH" sz="4000" b="1" dirty="0" smtClean="0">
              <a:latin typeface="TH SarabunPSK" pitchFamily="34" charset="-34"/>
              <a:cs typeface="TH SarabunPSK" pitchFamily="34" charset="-34"/>
            </a:rPr>
            <a:t>สอง</a:t>
          </a:r>
          <a:endParaRPr lang="en-US" sz="4000" b="1" dirty="0">
            <a:latin typeface="TH SarabunPSK" pitchFamily="34" charset="-34"/>
            <a:cs typeface="TH SarabunPSK" pitchFamily="34" charset="-34"/>
          </a:endParaRPr>
        </a:p>
      </dgm:t>
    </dgm:pt>
    <dgm:pt modelId="{834AB8F0-4A9A-4DB6-9A4D-69A35E4E9247}" type="parTrans" cxnId="{1AF362C0-86BD-4AAC-9AF9-B398702EE003}">
      <dgm:prSet/>
      <dgm:spPr/>
      <dgm:t>
        <a:bodyPr/>
        <a:lstStyle/>
        <a:p>
          <a:endParaRPr lang="en-US"/>
        </a:p>
      </dgm:t>
    </dgm:pt>
    <dgm:pt modelId="{F23F837F-FD21-4B4E-A5F8-3AD2C99B7E67}" type="sibTrans" cxnId="{1AF362C0-86BD-4AAC-9AF9-B398702EE003}">
      <dgm:prSet/>
      <dgm:spPr/>
      <dgm:t>
        <a:bodyPr/>
        <a:lstStyle/>
        <a:p>
          <a:endParaRPr lang="en-US"/>
        </a:p>
      </dgm:t>
    </dgm:pt>
    <dgm:pt modelId="{3DE8CA39-333E-4904-8E28-A954B17A6F6B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th-TH" sz="36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เพื่อทราบปัญหาและอุปสรรค เสนอแนะแนวทางการแก้ไข</a:t>
          </a:r>
          <a:endParaRPr lang="en-US" sz="3600" dirty="0">
            <a:solidFill>
              <a:schemeClr val="accent3">
                <a:lumMod val="40000"/>
                <a:lumOff val="60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38578C08-C05C-49F1-AE10-943C27F77570}" type="parTrans" cxnId="{C8FFD080-7186-4168-BCEE-F9CDA4818DF8}">
      <dgm:prSet/>
      <dgm:spPr/>
      <dgm:t>
        <a:bodyPr/>
        <a:lstStyle/>
        <a:p>
          <a:endParaRPr lang="en-US"/>
        </a:p>
      </dgm:t>
    </dgm:pt>
    <dgm:pt modelId="{102DA166-0408-435C-A1D0-3FF03B3446B8}" type="sibTrans" cxnId="{C8FFD080-7186-4168-BCEE-F9CDA4818DF8}">
      <dgm:prSet/>
      <dgm:spPr/>
      <dgm:t>
        <a:bodyPr/>
        <a:lstStyle/>
        <a:p>
          <a:endParaRPr lang="en-US"/>
        </a:p>
      </dgm:t>
    </dgm:pt>
    <dgm:pt modelId="{0E8D7766-A7C2-4B6D-B261-E66309F92C15}">
      <dgm:prSet phldrT="[Text]" custT="1"/>
      <dgm:spPr>
        <a:scene3d>
          <a:camera prst="orthographicFront"/>
          <a:lightRig rig="chilly" dir="t"/>
        </a:scene3d>
        <a:sp3d prstMaterial="translucentPowder">
          <a:bevelT w="127000" h="25400" prst="relaxedInset"/>
        </a:sp3d>
      </dgm:spPr>
      <dgm:t>
        <a:bodyPr lIns="0" tIns="548640" rIns="0" bIns="0" anchor="b" anchorCtr="0"/>
        <a:lstStyle/>
        <a:p>
          <a:r>
            <a:rPr lang="th-TH" sz="4000" b="1" dirty="0" smtClean="0">
              <a:latin typeface="TH SarabunPSK" pitchFamily="34" charset="-34"/>
              <a:cs typeface="TH SarabunPSK" pitchFamily="34" charset="-34"/>
            </a:rPr>
            <a:t>สาม</a:t>
          </a:r>
          <a:endParaRPr lang="en-US" sz="4000" b="1" dirty="0">
            <a:latin typeface="TH SarabunPSK" pitchFamily="34" charset="-34"/>
            <a:cs typeface="TH SarabunPSK" pitchFamily="34" charset="-34"/>
          </a:endParaRPr>
        </a:p>
      </dgm:t>
    </dgm:pt>
    <dgm:pt modelId="{78B99D9E-1A0A-4505-A65C-DE12A163E06B}" type="parTrans" cxnId="{3AE64DEB-9B84-4914-93F7-A0BB85E908E9}">
      <dgm:prSet/>
      <dgm:spPr/>
      <dgm:t>
        <a:bodyPr/>
        <a:lstStyle/>
        <a:p>
          <a:endParaRPr lang="en-US"/>
        </a:p>
      </dgm:t>
    </dgm:pt>
    <dgm:pt modelId="{B86DBCFF-14DA-45C9-A879-B6305D7AF8F7}" type="sibTrans" cxnId="{3AE64DEB-9B84-4914-93F7-A0BB85E908E9}">
      <dgm:prSet/>
      <dgm:spPr/>
      <dgm:t>
        <a:bodyPr/>
        <a:lstStyle/>
        <a:p>
          <a:endParaRPr lang="en-US"/>
        </a:p>
      </dgm:t>
    </dgm:pt>
    <dgm:pt modelId="{8194BC40-AF45-4E52-9F96-65ABCF96DF0C}">
      <dgm:prSet phldrT="[Text]" custT="1"/>
      <dgm:spPr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5400000" scaled="0"/>
          </a:gradFill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gm:spPr>
      <dgm:t>
        <a:bodyPr/>
        <a:lstStyle/>
        <a:p>
          <a:r>
            <a:rPr lang="th-TH" sz="32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เพื่อเผยแพร่ข้อมูลประชาสัมพันธ์  และรายงานผลการดำเนินโครงการต่างๆ</a:t>
          </a:r>
          <a:endParaRPr lang="en-US" sz="3200" dirty="0">
            <a:solidFill>
              <a:schemeClr val="accent4">
                <a:lumMod val="20000"/>
                <a:lumOff val="80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C4440606-2731-47D7-A483-47C3760D0A9F}" type="sibTrans" cxnId="{16A5F238-D9B3-471C-8C56-13C203FD49DD}">
      <dgm:prSet/>
      <dgm:spPr/>
      <dgm:t>
        <a:bodyPr/>
        <a:lstStyle/>
        <a:p>
          <a:endParaRPr lang="en-US"/>
        </a:p>
      </dgm:t>
    </dgm:pt>
    <dgm:pt modelId="{2767DFEE-F471-4340-8B6E-F9213DB86CB7}" type="parTrans" cxnId="{16A5F238-D9B3-471C-8C56-13C203FD49DD}">
      <dgm:prSet/>
      <dgm:spPr/>
      <dgm:t>
        <a:bodyPr/>
        <a:lstStyle/>
        <a:p>
          <a:endParaRPr lang="en-US"/>
        </a:p>
      </dgm:t>
    </dgm:pt>
    <dgm:pt modelId="{6008C808-7E0D-4A1F-A2C4-0DC113F5539E}" type="pres">
      <dgm:prSet presAssocID="{35CA3FB5-EC2E-4983-8D64-5D4723B0D3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3F94E9-4A56-4501-9FCD-B723E34F41BD}" type="pres">
      <dgm:prSet presAssocID="{AB0B83C5-FB89-4DEC-9039-9960545FAAFC}" presName="composite" presStyleCnt="0"/>
      <dgm:spPr/>
    </dgm:pt>
    <dgm:pt modelId="{62DFEF69-5570-4AAE-80E7-FD7F21FDEBD4}" type="pres">
      <dgm:prSet presAssocID="{AB0B83C5-FB89-4DEC-9039-9960545FAAF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E39BD-DB5B-4377-B255-ABBFE5B487B8}" type="pres">
      <dgm:prSet presAssocID="{AB0B83C5-FB89-4DEC-9039-9960545FAAFC}" presName="descendantText" presStyleLbl="alignAcc1" presStyleIdx="0" presStyleCnt="3" custLinFactNeighborX="403" custLinFactNeighborY="-170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C1A79-E801-48B2-8792-56699C16751A}" type="pres">
      <dgm:prSet presAssocID="{0481E9B4-5897-4277-A3CD-9E8AC8BA9C21}" presName="sp" presStyleCnt="0"/>
      <dgm:spPr/>
    </dgm:pt>
    <dgm:pt modelId="{85E796BB-9E69-441A-8B2C-7DC547B521E3}" type="pres">
      <dgm:prSet presAssocID="{A9218C68-2F7B-4994-92DA-0304A9956852}" presName="composite" presStyleCnt="0"/>
      <dgm:spPr/>
    </dgm:pt>
    <dgm:pt modelId="{7C9E8A44-624E-4FF4-89DB-35C85D7D63A2}" type="pres">
      <dgm:prSet presAssocID="{A9218C68-2F7B-4994-92DA-0304A995685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C0456-6034-485E-B8DA-4DC206B3E039}" type="pres">
      <dgm:prSet presAssocID="{A9218C68-2F7B-4994-92DA-0304A9956852}" presName="descendantText" presStyleLbl="alignAcc1" presStyleIdx="1" presStyleCnt="3" custLinFactNeighborX="-1033" custLinFactNeighborY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55DA44-37CD-44E5-A1F1-FBF67B69056C}" type="pres">
      <dgm:prSet presAssocID="{F23F837F-FD21-4B4E-A5F8-3AD2C99B7E67}" presName="sp" presStyleCnt="0"/>
      <dgm:spPr/>
    </dgm:pt>
    <dgm:pt modelId="{D350EBD6-6EE7-449B-ACAE-256671F4FA1A}" type="pres">
      <dgm:prSet presAssocID="{0E8D7766-A7C2-4B6D-B261-E66309F92C15}" presName="composite" presStyleCnt="0"/>
      <dgm:spPr/>
    </dgm:pt>
    <dgm:pt modelId="{762E8953-8565-4C98-895F-DA4FCE740FF0}" type="pres">
      <dgm:prSet presAssocID="{0E8D7766-A7C2-4B6D-B261-E66309F92C1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B9F291-94A3-427A-B809-7ABA8DDF752C}" type="pres">
      <dgm:prSet presAssocID="{0E8D7766-A7C2-4B6D-B261-E66309F92C15}" presName="descendantText" presStyleLbl="alignAcc1" presStyleIdx="2" presStyleCnt="3" custLinFactNeighborX="482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732246-CF5B-49A0-ABAB-4769370B025A}" type="presOf" srcId="{A9218C68-2F7B-4994-92DA-0304A9956852}" destId="{7C9E8A44-624E-4FF4-89DB-35C85D7D63A2}" srcOrd="0" destOrd="0" presId="urn:microsoft.com/office/officeart/2005/8/layout/chevron2"/>
    <dgm:cxn modelId="{273F1390-18B5-4B73-BE51-BCF204410D96}" type="presOf" srcId="{AB0B83C5-FB89-4DEC-9039-9960545FAAFC}" destId="{62DFEF69-5570-4AAE-80E7-FD7F21FDEBD4}" srcOrd="0" destOrd="0" presId="urn:microsoft.com/office/officeart/2005/8/layout/chevron2"/>
    <dgm:cxn modelId="{314C8373-36EE-495E-A77C-92F46391C09E}" type="presOf" srcId="{8194BC40-AF45-4E52-9F96-65ABCF96DF0C}" destId="{E3B9F291-94A3-427A-B809-7ABA8DDF752C}" srcOrd="0" destOrd="0" presId="urn:microsoft.com/office/officeart/2005/8/layout/chevron2"/>
    <dgm:cxn modelId="{A592710F-4E29-4D69-93A8-BEF7B5AD3521}" srcId="{AB0B83C5-FB89-4DEC-9039-9960545FAAFC}" destId="{C7AEF8A6-7FC5-4512-8214-026FBFB2096C}" srcOrd="0" destOrd="0" parTransId="{35C80211-5C7B-4081-9B36-C805ED697AF2}" sibTransId="{CF221CC4-5429-4D72-A579-08BD6747E6FA}"/>
    <dgm:cxn modelId="{1AF362C0-86BD-4AAC-9AF9-B398702EE003}" srcId="{35CA3FB5-EC2E-4983-8D64-5D4723B0D339}" destId="{A9218C68-2F7B-4994-92DA-0304A9956852}" srcOrd="1" destOrd="0" parTransId="{834AB8F0-4A9A-4DB6-9A4D-69A35E4E9247}" sibTransId="{F23F837F-FD21-4B4E-A5F8-3AD2C99B7E67}"/>
    <dgm:cxn modelId="{138FA0F0-3A8A-489D-8888-3468BC9B23C0}" srcId="{35CA3FB5-EC2E-4983-8D64-5D4723B0D339}" destId="{AB0B83C5-FB89-4DEC-9039-9960545FAAFC}" srcOrd="0" destOrd="0" parTransId="{B58D2977-61F0-4289-9161-9B0B2599E20F}" sibTransId="{0481E9B4-5897-4277-A3CD-9E8AC8BA9C21}"/>
    <dgm:cxn modelId="{2E4BF71E-E3FC-4037-AFB1-F5F60B452A08}" type="presOf" srcId="{C7AEF8A6-7FC5-4512-8214-026FBFB2096C}" destId="{501E39BD-DB5B-4377-B255-ABBFE5B487B8}" srcOrd="0" destOrd="0" presId="urn:microsoft.com/office/officeart/2005/8/layout/chevron2"/>
    <dgm:cxn modelId="{D3761584-7C91-43E0-BD47-6723E25B316E}" type="presOf" srcId="{3DE8CA39-333E-4904-8E28-A954B17A6F6B}" destId="{BDCC0456-6034-485E-B8DA-4DC206B3E039}" srcOrd="0" destOrd="0" presId="urn:microsoft.com/office/officeart/2005/8/layout/chevron2"/>
    <dgm:cxn modelId="{C8FFD080-7186-4168-BCEE-F9CDA4818DF8}" srcId="{A9218C68-2F7B-4994-92DA-0304A9956852}" destId="{3DE8CA39-333E-4904-8E28-A954B17A6F6B}" srcOrd="0" destOrd="0" parTransId="{38578C08-C05C-49F1-AE10-943C27F77570}" sibTransId="{102DA166-0408-435C-A1D0-3FF03B3446B8}"/>
    <dgm:cxn modelId="{3AE64DEB-9B84-4914-93F7-A0BB85E908E9}" srcId="{35CA3FB5-EC2E-4983-8D64-5D4723B0D339}" destId="{0E8D7766-A7C2-4B6D-B261-E66309F92C15}" srcOrd="2" destOrd="0" parTransId="{78B99D9E-1A0A-4505-A65C-DE12A163E06B}" sibTransId="{B86DBCFF-14DA-45C9-A879-B6305D7AF8F7}"/>
    <dgm:cxn modelId="{13172F8D-C6B4-4A4E-8125-DFBD5AAB05D5}" type="presOf" srcId="{0E8D7766-A7C2-4B6D-B261-E66309F92C15}" destId="{762E8953-8565-4C98-895F-DA4FCE740FF0}" srcOrd="0" destOrd="0" presId="urn:microsoft.com/office/officeart/2005/8/layout/chevron2"/>
    <dgm:cxn modelId="{DB5C7111-58DF-4831-8D8D-5CF82F8B8005}" type="presOf" srcId="{35CA3FB5-EC2E-4983-8D64-5D4723B0D339}" destId="{6008C808-7E0D-4A1F-A2C4-0DC113F5539E}" srcOrd="0" destOrd="0" presId="urn:microsoft.com/office/officeart/2005/8/layout/chevron2"/>
    <dgm:cxn modelId="{16A5F238-D9B3-471C-8C56-13C203FD49DD}" srcId="{0E8D7766-A7C2-4B6D-B261-E66309F92C15}" destId="{8194BC40-AF45-4E52-9F96-65ABCF96DF0C}" srcOrd="0" destOrd="0" parTransId="{2767DFEE-F471-4340-8B6E-F9213DB86CB7}" sibTransId="{C4440606-2731-47D7-A483-47C3760D0A9F}"/>
    <dgm:cxn modelId="{C9B702B9-098E-4A47-955D-24986FC31833}" type="presParOf" srcId="{6008C808-7E0D-4A1F-A2C4-0DC113F5539E}" destId="{143F94E9-4A56-4501-9FCD-B723E34F41BD}" srcOrd="0" destOrd="0" presId="urn:microsoft.com/office/officeart/2005/8/layout/chevron2"/>
    <dgm:cxn modelId="{C6C2B36B-C34C-4F16-9EE1-BF9A193BF5F7}" type="presParOf" srcId="{143F94E9-4A56-4501-9FCD-B723E34F41BD}" destId="{62DFEF69-5570-4AAE-80E7-FD7F21FDEBD4}" srcOrd="0" destOrd="0" presId="urn:microsoft.com/office/officeart/2005/8/layout/chevron2"/>
    <dgm:cxn modelId="{431B9BFE-1540-4653-893D-0FADD8B71374}" type="presParOf" srcId="{143F94E9-4A56-4501-9FCD-B723E34F41BD}" destId="{501E39BD-DB5B-4377-B255-ABBFE5B487B8}" srcOrd="1" destOrd="0" presId="urn:microsoft.com/office/officeart/2005/8/layout/chevron2"/>
    <dgm:cxn modelId="{91862715-79B7-4A1D-9EAF-D65233DB14EF}" type="presParOf" srcId="{6008C808-7E0D-4A1F-A2C4-0DC113F5539E}" destId="{214C1A79-E801-48B2-8792-56699C16751A}" srcOrd="1" destOrd="0" presId="urn:microsoft.com/office/officeart/2005/8/layout/chevron2"/>
    <dgm:cxn modelId="{85F217DC-D871-4A8D-82BD-CF924A1D0E7B}" type="presParOf" srcId="{6008C808-7E0D-4A1F-A2C4-0DC113F5539E}" destId="{85E796BB-9E69-441A-8B2C-7DC547B521E3}" srcOrd="2" destOrd="0" presId="urn:microsoft.com/office/officeart/2005/8/layout/chevron2"/>
    <dgm:cxn modelId="{E186A6EB-FCF6-4670-B05D-351CC2E717EC}" type="presParOf" srcId="{85E796BB-9E69-441A-8B2C-7DC547B521E3}" destId="{7C9E8A44-624E-4FF4-89DB-35C85D7D63A2}" srcOrd="0" destOrd="0" presId="urn:microsoft.com/office/officeart/2005/8/layout/chevron2"/>
    <dgm:cxn modelId="{A585E878-D4E7-49F5-BF0F-D86A51A12EE1}" type="presParOf" srcId="{85E796BB-9E69-441A-8B2C-7DC547B521E3}" destId="{BDCC0456-6034-485E-B8DA-4DC206B3E039}" srcOrd="1" destOrd="0" presId="urn:microsoft.com/office/officeart/2005/8/layout/chevron2"/>
    <dgm:cxn modelId="{8CD368C4-567C-46E6-B4F0-419585EF21A1}" type="presParOf" srcId="{6008C808-7E0D-4A1F-A2C4-0DC113F5539E}" destId="{E255DA44-37CD-44E5-A1F1-FBF67B69056C}" srcOrd="3" destOrd="0" presId="urn:microsoft.com/office/officeart/2005/8/layout/chevron2"/>
    <dgm:cxn modelId="{8D1EAB2F-3642-4F3A-807A-D2E3DD08CFB9}" type="presParOf" srcId="{6008C808-7E0D-4A1F-A2C4-0DC113F5539E}" destId="{D350EBD6-6EE7-449B-ACAE-256671F4FA1A}" srcOrd="4" destOrd="0" presId="urn:microsoft.com/office/officeart/2005/8/layout/chevron2"/>
    <dgm:cxn modelId="{99CEB7A2-28A8-426D-B818-F11CF2162545}" type="presParOf" srcId="{D350EBD6-6EE7-449B-ACAE-256671F4FA1A}" destId="{762E8953-8565-4C98-895F-DA4FCE740FF0}" srcOrd="0" destOrd="0" presId="urn:microsoft.com/office/officeart/2005/8/layout/chevron2"/>
    <dgm:cxn modelId="{3FC3CB04-542E-4681-B5B1-575C13FCBBC9}" type="presParOf" srcId="{D350EBD6-6EE7-449B-ACAE-256671F4FA1A}" destId="{E3B9F291-94A3-427A-B809-7ABA8DDF752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5C831A-CCF5-4391-A2BE-9DF065D37587}" type="doc">
      <dgm:prSet loTypeId="urn:microsoft.com/office/officeart/2005/8/layout/arrow2" loCatId="process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1E3A074B-8EC3-4AC7-ADB8-C53A583CA2D1}">
      <dgm:prSet phldrT="[Text]" custT="1"/>
      <dgm:spPr/>
      <dgm:t>
        <a:bodyPr anchor="t"/>
        <a:lstStyle/>
        <a:p>
          <a:r>
            <a:rPr lang="th-TH" sz="36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ติดตามความก้าวหน้าโครงการ (ทุกโครงการ)  เป็นรายเดือน </a:t>
          </a:r>
          <a:endParaRPr lang="en-US" sz="4400" dirty="0">
            <a:solidFill>
              <a:schemeClr val="accent4">
                <a:lumMod val="20000"/>
                <a:lumOff val="80000"/>
              </a:schemeClr>
            </a:solidFill>
          </a:endParaRPr>
        </a:p>
      </dgm:t>
    </dgm:pt>
    <dgm:pt modelId="{C3E70DF8-D297-401F-A070-1295F4388B0B}" type="parTrans" cxnId="{8C1AFE23-B091-4CE6-8284-0511812F213B}">
      <dgm:prSet/>
      <dgm:spPr/>
      <dgm:t>
        <a:bodyPr/>
        <a:lstStyle/>
        <a:p>
          <a:endParaRPr lang="en-US" sz="2400"/>
        </a:p>
      </dgm:t>
    </dgm:pt>
    <dgm:pt modelId="{13D421C7-F834-4141-85ED-0207D610A128}" type="sibTrans" cxnId="{8C1AFE23-B091-4CE6-8284-0511812F213B}">
      <dgm:prSet/>
      <dgm:spPr/>
      <dgm:t>
        <a:bodyPr/>
        <a:lstStyle/>
        <a:p>
          <a:endParaRPr lang="en-US" sz="2400"/>
        </a:p>
      </dgm:t>
    </dgm:pt>
    <dgm:pt modelId="{AB77870E-18C1-4B7D-9D1B-CA74199F2350}">
      <dgm:prSet phldrT="[Text]" custT="1"/>
      <dgm:spPr/>
      <dgm:t>
        <a:bodyPr anchor="t"/>
        <a:lstStyle/>
        <a:p>
          <a:r>
            <a:rPr lang="th-TH" sz="40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ประเมินผลโครงการ</a:t>
          </a:r>
          <a:r>
            <a:rPr lang="en-US" sz="40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40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40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40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ครั้ง</a:t>
          </a:r>
          <a:endParaRPr lang="en-US" sz="4000" dirty="0">
            <a:solidFill>
              <a:schemeClr val="accent4">
                <a:lumMod val="20000"/>
                <a:lumOff val="80000"/>
              </a:schemeClr>
            </a:solidFill>
          </a:endParaRPr>
        </a:p>
      </dgm:t>
    </dgm:pt>
    <dgm:pt modelId="{2AD7A964-1B58-4008-B8AB-24175308321D}" type="parTrans" cxnId="{E9D31CA9-A1FD-4ED4-8010-054E96D009EC}">
      <dgm:prSet/>
      <dgm:spPr/>
      <dgm:t>
        <a:bodyPr/>
        <a:lstStyle/>
        <a:p>
          <a:endParaRPr lang="en-US"/>
        </a:p>
      </dgm:t>
    </dgm:pt>
    <dgm:pt modelId="{A4756865-2387-44DC-9D6A-E9ED512D884F}" type="sibTrans" cxnId="{E9D31CA9-A1FD-4ED4-8010-054E96D009EC}">
      <dgm:prSet/>
      <dgm:spPr/>
      <dgm:t>
        <a:bodyPr/>
        <a:lstStyle/>
        <a:p>
          <a:endParaRPr lang="en-US"/>
        </a:p>
      </dgm:t>
    </dgm:pt>
    <dgm:pt modelId="{C59BE54F-0016-4D9F-874C-4AA5F77BEB41}">
      <dgm:prSet phldrT="[Text]"/>
      <dgm:spPr/>
      <dgm:t>
        <a:bodyPr anchor="t"/>
        <a:lstStyle/>
        <a:p>
          <a:r>
            <a:rPr lang="th-TH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ตรวจสอบกระบวนการจัดซื้อจัดจ้างและตรวจสอบด้านเทคนิคต่างๆ</a:t>
          </a:r>
          <a:endParaRPr lang="en-US" dirty="0">
            <a:solidFill>
              <a:schemeClr val="accent4">
                <a:lumMod val="20000"/>
                <a:lumOff val="80000"/>
              </a:schemeClr>
            </a:solidFill>
          </a:endParaRPr>
        </a:p>
      </dgm:t>
    </dgm:pt>
    <dgm:pt modelId="{5DBCA61E-A354-4327-87B6-08319817964A}" type="parTrans" cxnId="{CA015162-8A24-4B2A-8B28-5608DF8AAE71}">
      <dgm:prSet/>
      <dgm:spPr/>
      <dgm:t>
        <a:bodyPr/>
        <a:lstStyle/>
        <a:p>
          <a:endParaRPr lang="en-US"/>
        </a:p>
      </dgm:t>
    </dgm:pt>
    <dgm:pt modelId="{6F565EA9-5975-410F-815C-A60F51832DB2}" type="sibTrans" cxnId="{CA015162-8A24-4B2A-8B28-5608DF8AAE71}">
      <dgm:prSet/>
      <dgm:spPr/>
      <dgm:t>
        <a:bodyPr/>
        <a:lstStyle/>
        <a:p>
          <a:endParaRPr lang="en-US"/>
        </a:p>
      </dgm:t>
    </dgm:pt>
    <dgm:pt modelId="{E220828C-C958-4FCF-B52F-02D7F5D17607}" type="pres">
      <dgm:prSet presAssocID="{455C831A-CCF5-4391-A2BE-9DF065D37587}" presName="arrowDiagram" presStyleCnt="0">
        <dgm:presLayoutVars>
          <dgm:chMax val="5"/>
          <dgm:dir/>
          <dgm:resizeHandles val="exact"/>
        </dgm:presLayoutVars>
      </dgm:prSet>
      <dgm:spPr/>
    </dgm:pt>
    <dgm:pt modelId="{82ED47FD-CD8E-4EC8-A7E3-BF3AC4BC5C1A}" type="pres">
      <dgm:prSet presAssocID="{455C831A-CCF5-4391-A2BE-9DF065D37587}" presName="arrow" presStyleLbl="bgShp" presStyleIdx="0" presStyleCnt="1"/>
      <dgm:spPr/>
    </dgm:pt>
    <dgm:pt modelId="{8833E236-2CC7-4843-AA88-61BE7CDEEBAC}" type="pres">
      <dgm:prSet presAssocID="{455C831A-CCF5-4391-A2BE-9DF065D37587}" presName="arrowDiagram3" presStyleCnt="0"/>
      <dgm:spPr/>
    </dgm:pt>
    <dgm:pt modelId="{E0648BBC-DC91-4F50-80A4-7E064850F484}" type="pres">
      <dgm:prSet presAssocID="{1E3A074B-8EC3-4AC7-ADB8-C53A583CA2D1}" presName="bullet3a" presStyleLbl="node1" presStyleIdx="0" presStyleCnt="3"/>
      <dgm:spPr/>
    </dgm:pt>
    <dgm:pt modelId="{A471E0E9-11D0-4B66-AA4A-5B4169E1409D}" type="pres">
      <dgm:prSet presAssocID="{1E3A074B-8EC3-4AC7-ADB8-C53A583CA2D1}" presName="textBox3a" presStyleLbl="revTx" presStyleIdx="0" presStyleCnt="3" custScaleX="150095" custLinFactNeighborX="19320" custLinFactNeighborY="157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E50F5-B7A9-466C-B276-32669CD7750A}" type="pres">
      <dgm:prSet presAssocID="{AB77870E-18C1-4B7D-9D1B-CA74199F2350}" presName="bullet3b" presStyleLbl="node1" presStyleIdx="1" presStyleCnt="3"/>
      <dgm:spPr/>
    </dgm:pt>
    <dgm:pt modelId="{0990BA28-97FC-49E5-809F-38C63319B485}" type="pres">
      <dgm:prSet presAssocID="{AB77870E-18C1-4B7D-9D1B-CA74199F2350}" presName="textBox3b" presStyleLbl="revTx" presStyleIdx="1" presStyleCnt="3" custScaleY="82406" custLinFactNeighborX="90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7E5592-C876-4E53-8F6B-74B3AF2202F9}" type="pres">
      <dgm:prSet presAssocID="{C59BE54F-0016-4D9F-874C-4AA5F77BEB41}" presName="bullet3c" presStyleLbl="node1" presStyleIdx="2" presStyleCnt="3"/>
      <dgm:spPr/>
    </dgm:pt>
    <dgm:pt modelId="{D72441CB-AC99-4BC4-9A97-BF742D1A6DC5}" type="pres">
      <dgm:prSet presAssocID="{C59BE54F-0016-4D9F-874C-4AA5F77BEB41}" presName="textBox3c" presStyleLbl="revTx" presStyleIdx="2" presStyleCnt="3" custScaleX="112814" custScaleY="86286" custLinFactNeighborY="61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115F16-DE7B-4022-A84F-CBEF79DD73FB}" type="presOf" srcId="{1E3A074B-8EC3-4AC7-ADB8-C53A583CA2D1}" destId="{A471E0E9-11D0-4B66-AA4A-5B4169E1409D}" srcOrd="0" destOrd="0" presId="urn:microsoft.com/office/officeart/2005/8/layout/arrow2"/>
    <dgm:cxn modelId="{CA015162-8A24-4B2A-8B28-5608DF8AAE71}" srcId="{455C831A-CCF5-4391-A2BE-9DF065D37587}" destId="{C59BE54F-0016-4D9F-874C-4AA5F77BEB41}" srcOrd="2" destOrd="0" parTransId="{5DBCA61E-A354-4327-87B6-08319817964A}" sibTransId="{6F565EA9-5975-410F-815C-A60F51832DB2}"/>
    <dgm:cxn modelId="{AFD13C43-0025-454B-BF53-87F17B74E4DD}" type="presOf" srcId="{C59BE54F-0016-4D9F-874C-4AA5F77BEB41}" destId="{D72441CB-AC99-4BC4-9A97-BF742D1A6DC5}" srcOrd="0" destOrd="0" presId="urn:microsoft.com/office/officeart/2005/8/layout/arrow2"/>
    <dgm:cxn modelId="{E9D31CA9-A1FD-4ED4-8010-054E96D009EC}" srcId="{455C831A-CCF5-4391-A2BE-9DF065D37587}" destId="{AB77870E-18C1-4B7D-9D1B-CA74199F2350}" srcOrd="1" destOrd="0" parTransId="{2AD7A964-1B58-4008-B8AB-24175308321D}" sibTransId="{A4756865-2387-44DC-9D6A-E9ED512D884F}"/>
    <dgm:cxn modelId="{8C1AFE23-B091-4CE6-8284-0511812F213B}" srcId="{455C831A-CCF5-4391-A2BE-9DF065D37587}" destId="{1E3A074B-8EC3-4AC7-ADB8-C53A583CA2D1}" srcOrd="0" destOrd="0" parTransId="{C3E70DF8-D297-401F-A070-1295F4388B0B}" sibTransId="{13D421C7-F834-4141-85ED-0207D610A128}"/>
    <dgm:cxn modelId="{AEBA556A-9882-4C82-8F33-614AA017E959}" type="presOf" srcId="{455C831A-CCF5-4391-A2BE-9DF065D37587}" destId="{E220828C-C958-4FCF-B52F-02D7F5D17607}" srcOrd="0" destOrd="0" presId="urn:microsoft.com/office/officeart/2005/8/layout/arrow2"/>
    <dgm:cxn modelId="{A82BC45D-643D-48FD-978E-5FD9FA47832F}" type="presOf" srcId="{AB77870E-18C1-4B7D-9D1B-CA74199F2350}" destId="{0990BA28-97FC-49E5-809F-38C63319B485}" srcOrd="0" destOrd="0" presId="urn:microsoft.com/office/officeart/2005/8/layout/arrow2"/>
    <dgm:cxn modelId="{BA67B68A-1AE4-43E5-A15E-EBC33C378527}" type="presParOf" srcId="{E220828C-C958-4FCF-B52F-02D7F5D17607}" destId="{82ED47FD-CD8E-4EC8-A7E3-BF3AC4BC5C1A}" srcOrd="0" destOrd="0" presId="urn:microsoft.com/office/officeart/2005/8/layout/arrow2"/>
    <dgm:cxn modelId="{50B34AA2-7EA9-4D5C-A69E-25929335CFE3}" type="presParOf" srcId="{E220828C-C958-4FCF-B52F-02D7F5D17607}" destId="{8833E236-2CC7-4843-AA88-61BE7CDEEBAC}" srcOrd="1" destOrd="0" presId="urn:microsoft.com/office/officeart/2005/8/layout/arrow2"/>
    <dgm:cxn modelId="{B395737F-6779-4C2E-A083-70E32C5A1EA8}" type="presParOf" srcId="{8833E236-2CC7-4843-AA88-61BE7CDEEBAC}" destId="{E0648BBC-DC91-4F50-80A4-7E064850F484}" srcOrd="0" destOrd="0" presId="urn:microsoft.com/office/officeart/2005/8/layout/arrow2"/>
    <dgm:cxn modelId="{FE81C446-5D70-4D65-ADD6-C23222FE7B26}" type="presParOf" srcId="{8833E236-2CC7-4843-AA88-61BE7CDEEBAC}" destId="{A471E0E9-11D0-4B66-AA4A-5B4169E1409D}" srcOrd="1" destOrd="0" presId="urn:microsoft.com/office/officeart/2005/8/layout/arrow2"/>
    <dgm:cxn modelId="{FB0F5B7C-36F5-4125-8D01-EF9B17A2625B}" type="presParOf" srcId="{8833E236-2CC7-4843-AA88-61BE7CDEEBAC}" destId="{DC1E50F5-B7A9-466C-B276-32669CD7750A}" srcOrd="2" destOrd="0" presId="urn:microsoft.com/office/officeart/2005/8/layout/arrow2"/>
    <dgm:cxn modelId="{7B8EF5B9-1EEA-442C-8DF8-0B418C538F8A}" type="presParOf" srcId="{8833E236-2CC7-4843-AA88-61BE7CDEEBAC}" destId="{0990BA28-97FC-49E5-809F-38C63319B485}" srcOrd="3" destOrd="0" presId="urn:microsoft.com/office/officeart/2005/8/layout/arrow2"/>
    <dgm:cxn modelId="{040B29E2-C9CB-4FC5-AB8B-2C77C8AD9D2D}" type="presParOf" srcId="{8833E236-2CC7-4843-AA88-61BE7CDEEBAC}" destId="{B27E5592-C876-4E53-8F6B-74B3AF2202F9}" srcOrd="4" destOrd="0" presId="urn:microsoft.com/office/officeart/2005/8/layout/arrow2"/>
    <dgm:cxn modelId="{DAAF1D49-2C37-44C6-A782-13C50721F21A}" type="presParOf" srcId="{8833E236-2CC7-4843-AA88-61BE7CDEEBAC}" destId="{D72441CB-AC99-4BC4-9A97-BF742D1A6DC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5C831A-CCF5-4391-A2BE-9DF065D37587}" type="doc">
      <dgm:prSet loTypeId="urn:microsoft.com/office/officeart/2005/8/layout/arrow2" loCatId="process" qsTypeId="urn:microsoft.com/office/officeart/2005/8/quickstyle/simple5" qsCatId="simple" csTypeId="urn:microsoft.com/office/officeart/2005/8/colors/colorful3" csCatId="colorful" phldr="1"/>
      <dgm:spPr/>
    </dgm:pt>
    <dgm:pt modelId="{1E3A074B-8EC3-4AC7-ADB8-C53A583CA2D1}">
      <dgm:prSet phldrT="[Text]" custT="1"/>
      <dgm:spPr/>
      <dgm:t>
        <a:bodyPr/>
        <a:lstStyle/>
        <a:p>
          <a:r>
            <a:rPr lang="th-TH" sz="2800" b="1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28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28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</a:t>
          </a:r>
          <a:endParaRPr lang="en-US" sz="2800" b="1" dirty="0">
            <a:solidFill>
              <a:schemeClr val="accent3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C3E70DF8-D297-401F-A070-1295F4388B0B}" type="parTrans" cxnId="{8C1AFE23-B091-4CE6-8284-0511812F213B}">
      <dgm:prSet/>
      <dgm:spPr/>
      <dgm:t>
        <a:bodyPr/>
        <a:lstStyle/>
        <a:p>
          <a:endParaRPr lang="en-US" sz="2400"/>
        </a:p>
      </dgm:t>
    </dgm:pt>
    <dgm:pt modelId="{13D421C7-F834-4141-85ED-0207D610A128}" type="sibTrans" cxnId="{8C1AFE23-B091-4CE6-8284-0511812F213B}">
      <dgm:prSet/>
      <dgm:spPr/>
      <dgm:t>
        <a:bodyPr/>
        <a:lstStyle/>
        <a:p>
          <a:endParaRPr lang="en-US" sz="2400"/>
        </a:p>
      </dgm:t>
    </dgm:pt>
    <dgm:pt modelId="{C7CCB8C4-BA8F-435B-96D2-651E5BBEE204}">
      <dgm:prSet phldrT="[Text]" custT="1"/>
      <dgm:spPr/>
      <dgm:t>
        <a:bodyPr/>
        <a:lstStyle/>
        <a:p>
          <a:r>
            <a:rPr lang="th-TH" sz="24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dirty="0" smtClean="0">
              <a:solidFill>
                <a:schemeClr val="accent5">
                  <a:lumMod val="75000"/>
                </a:schemeClr>
              </a:solidFill>
            </a:rPr>
            <a:t>1</a:t>
          </a:r>
          <a:endParaRPr lang="en-US" sz="2400" dirty="0">
            <a:solidFill>
              <a:schemeClr val="accent5">
                <a:lumMod val="75000"/>
              </a:schemeClr>
            </a:solidFill>
          </a:endParaRPr>
        </a:p>
      </dgm:t>
    </dgm:pt>
    <dgm:pt modelId="{AD18367E-C5DB-45A4-A27B-B15954C86D0F}" type="parTrans" cxnId="{679C1D1A-14EB-43D6-A6EB-15DB434BD9E3}">
      <dgm:prSet/>
      <dgm:spPr/>
      <dgm:t>
        <a:bodyPr/>
        <a:lstStyle/>
        <a:p>
          <a:endParaRPr lang="en-US" sz="2400"/>
        </a:p>
      </dgm:t>
    </dgm:pt>
    <dgm:pt modelId="{7D6A4EA2-7BAB-433A-B969-4D95C96F0274}" type="sibTrans" cxnId="{679C1D1A-14EB-43D6-A6EB-15DB434BD9E3}">
      <dgm:prSet/>
      <dgm:spPr/>
      <dgm:t>
        <a:bodyPr/>
        <a:lstStyle/>
        <a:p>
          <a:endParaRPr lang="en-US" sz="2400"/>
        </a:p>
      </dgm:t>
    </dgm:pt>
    <dgm:pt modelId="{86D81CFB-F54A-46E4-B7E5-D24A5CE38795}">
      <dgm:prSet phldrT="[Text]" custT="1"/>
      <dgm:spPr/>
      <dgm:t>
        <a:bodyPr/>
        <a:lstStyle/>
        <a:p>
          <a:r>
            <a:rPr lang="th-TH" sz="2400" b="1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2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2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2</a:t>
          </a:r>
          <a:endParaRPr lang="en-US" sz="2400" dirty="0">
            <a:solidFill>
              <a:schemeClr val="accent5">
                <a:lumMod val="75000"/>
              </a:schemeClr>
            </a:solidFill>
          </a:endParaRPr>
        </a:p>
      </dgm:t>
    </dgm:pt>
    <dgm:pt modelId="{3775BF49-DE6E-4EBF-A2DF-2460ADA048B8}" type="parTrans" cxnId="{71DDA4D0-5FBC-4E96-9D27-DB866C90E8D3}">
      <dgm:prSet/>
      <dgm:spPr/>
      <dgm:t>
        <a:bodyPr/>
        <a:lstStyle/>
        <a:p>
          <a:endParaRPr lang="en-US" sz="2400"/>
        </a:p>
      </dgm:t>
    </dgm:pt>
    <dgm:pt modelId="{07CDAB1E-D698-4474-BDA6-A540A9C37F57}" type="sibTrans" cxnId="{71DDA4D0-5FBC-4E96-9D27-DB866C90E8D3}">
      <dgm:prSet/>
      <dgm:spPr/>
      <dgm:t>
        <a:bodyPr/>
        <a:lstStyle/>
        <a:p>
          <a:endParaRPr lang="en-US" sz="2400"/>
        </a:p>
      </dgm:t>
    </dgm:pt>
    <dgm:pt modelId="{B8E402A1-33C0-49C2-8EC4-EA7C1F3EDA7A}">
      <dgm:prSet phldrT="[Text]" custT="1"/>
      <dgm:spPr/>
      <dgm:t>
        <a:bodyPr/>
        <a:lstStyle/>
        <a:p>
          <a:r>
            <a:rPr lang="th-TH" sz="24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dirty="0" smtClean="0">
              <a:solidFill>
                <a:schemeClr val="accent5">
                  <a:lumMod val="75000"/>
                </a:schemeClr>
              </a:solidFill>
            </a:rPr>
            <a:t>2</a:t>
          </a:r>
          <a:endParaRPr lang="en-US" sz="2400" dirty="0">
            <a:solidFill>
              <a:schemeClr val="accent5">
                <a:lumMod val="75000"/>
              </a:schemeClr>
            </a:solidFill>
          </a:endParaRPr>
        </a:p>
      </dgm:t>
    </dgm:pt>
    <dgm:pt modelId="{E3C4361D-1835-4031-A55F-AE141D18650D}" type="parTrans" cxnId="{4282569D-527B-4A50-81C4-CCB4341EDA3F}">
      <dgm:prSet/>
      <dgm:spPr/>
      <dgm:t>
        <a:bodyPr/>
        <a:lstStyle/>
        <a:p>
          <a:endParaRPr lang="en-US"/>
        </a:p>
      </dgm:t>
    </dgm:pt>
    <dgm:pt modelId="{BD8682F6-C29C-486F-83CC-7A09C74C2368}" type="sibTrans" cxnId="{4282569D-527B-4A50-81C4-CCB4341EDA3F}">
      <dgm:prSet/>
      <dgm:spPr/>
      <dgm:t>
        <a:bodyPr/>
        <a:lstStyle/>
        <a:p>
          <a:endParaRPr lang="en-US"/>
        </a:p>
      </dgm:t>
    </dgm:pt>
    <dgm:pt modelId="{34C510CC-D018-4668-9F7F-563E5D000535}">
      <dgm:prSet phldrT="[Text]" custT="1"/>
      <dgm:spPr/>
      <dgm:t>
        <a:bodyPr/>
        <a:lstStyle/>
        <a:p>
          <a:r>
            <a:rPr lang="th-TH" sz="24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dirty="0" smtClean="0">
              <a:solidFill>
                <a:schemeClr val="accent5">
                  <a:lumMod val="75000"/>
                </a:schemeClr>
              </a:solidFill>
            </a:rPr>
            <a:t>3</a:t>
          </a:r>
          <a:endParaRPr lang="en-US" sz="2400" dirty="0">
            <a:solidFill>
              <a:schemeClr val="accent5">
                <a:lumMod val="75000"/>
              </a:schemeClr>
            </a:solidFill>
          </a:endParaRPr>
        </a:p>
      </dgm:t>
    </dgm:pt>
    <dgm:pt modelId="{9CC654E4-BA0E-4425-BA3E-65701DF71606}" type="parTrans" cxnId="{457B76EF-CE40-4196-9380-FE2DC7230606}">
      <dgm:prSet/>
      <dgm:spPr/>
      <dgm:t>
        <a:bodyPr/>
        <a:lstStyle/>
        <a:p>
          <a:endParaRPr lang="en-US"/>
        </a:p>
      </dgm:t>
    </dgm:pt>
    <dgm:pt modelId="{D5EE9013-19C7-496E-817F-0C0B2E6CD85C}" type="sibTrans" cxnId="{457B76EF-CE40-4196-9380-FE2DC7230606}">
      <dgm:prSet/>
      <dgm:spPr/>
      <dgm:t>
        <a:bodyPr/>
        <a:lstStyle/>
        <a:p>
          <a:endParaRPr lang="en-US"/>
        </a:p>
      </dgm:t>
    </dgm:pt>
    <dgm:pt modelId="{5847C891-7FFE-43CF-9DDE-38BCE79A69B2}">
      <dgm:prSet phldrT="[Text]"/>
      <dgm:spPr/>
      <dgm:t>
        <a:bodyPr/>
        <a:lstStyle/>
        <a:p>
          <a:r>
            <a:rPr lang="th-TH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4</a:t>
          </a:r>
          <a:endParaRPr lang="en-US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3BD6019B-8A56-41AD-99C3-A7F5EA5C20C4}" type="parTrans" cxnId="{42048768-6F16-419A-9760-F506171C03E1}">
      <dgm:prSet/>
      <dgm:spPr/>
      <dgm:t>
        <a:bodyPr/>
        <a:lstStyle/>
        <a:p>
          <a:endParaRPr lang="en-US"/>
        </a:p>
      </dgm:t>
    </dgm:pt>
    <dgm:pt modelId="{9D6569D2-1E25-44A1-A895-C63630B5500D}" type="sibTrans" cxnId="{42048768-6F16-419A-9760-F506171C03E1}">
      <dgm:prSet/>
      <dgm:spPr/>
      <dgm:t>
        <a:bodyPr/>
        <a:lstStyle/>
        <a:p>
          <a:endParaRPr lang="en-US"/>
        </a:p>
      </dgm:t>
    </dgm:pt>
    <dgm:pt modelId="{5820D680-C767-4620-B64F-8A49AF488152}">
      <dgm:prSet phldrT="[Text]"/>
      <dgm:spPr/>
      <dgm:t>
        <a:bodyPr/>
        <a:lstStyle/>
        <a:p>
          <a:r>
            <a:rPr lang="th-TH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5</a:t>
          </a:r>
          <a:endParaRPr lang="en-US" dirty="0">
            <a:solidFill>
              <a:schemeClr val="accent5">
                <a:lumMod val="75000"/>
              </a:schemeClr>
            </a:solidFill>
          </a:endParaRPr>
        </a:p>
      </dgm:t>
    </dgm:pt>
    <dgm:pt modelId="{D7121430-C2C0-4D51-880F-29BD8F3D43B5}" type="parTrans" cxnId="{2C2E16D4-2AFB-4B05-A98E-E542C75DB869}">
      <dgm:prSet/>
      <dgm:spPr/>
      <dgm:t>
        <a:bodyPr/>
        <a:lstStyle/>
        <a:p>
          <a:endParaRPr lang="en-US"/>
        </a:p>
      </dgm:t>
    </dgm:pt>
    <dgm:pt modelId="{1D95CE76-0596-4916-9241-7CBA44FCAFDA}" type="sibTrans" cxnId="{2C2E16D4-2AFB-4B05-A98E-E542C75DB869}">
      <dgm:prSet/>
      <dgm:spPr/>
      <dgm:t>
        <a:bodyPr/>
        <a:lstStyle/>
        <a:p>
          <a:endParaRPr lang="en-US"/>
        </a:p>
      </dgm:t>
    </dgm:pt>
    <dgm:pt modelId="{B3360000-338E-44F8-80CC-809D8DF527C4}">
      <dgm:prSet phldrT="[Text]"/>
      <dgm:spPr/>
      <dgm:t>
        <a:bodyPr/>
        <a:lstStyle/>
        <a:p>
          <a:r>
            <a:rPr lang="th-TH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endParaRPr lang="en-US" dirty="0">
            <a:solidFill>
              <a:schemeClr val="accent5">
                <a:lumMod val="75000"/>
              </a:schemeClr>
            </a:solidFill>
          </a:endParaRPr>
        </a:p>
      </dgm:t>
    </dgm:pt>
    <dgm:pt modelId="{D419F33C-B01B-4FCC-9755-E0A2D509E9CF}" type="parTrans" cxnId="{61BB267F-6C17-4FF5-A83D-3B230611980C}">
      <dgm:prSet/>
      <dgm:spPr/>
      <dgm:t>
        <a:bodyPr/>
        <a:lstStyle/>
        <a:p>
          <a:endParaRPr lang="en-US"/>
        </a:p>
      </dgm:t>
    </dgm:pt>
    <dgm:pt modelId="{E992B3E8-7522-445A-A847-1D82A930EDDA}" type="sibTrans" cxnId="{61BB267F-6C17-4FF5-A83D-3B230611980C}">
      <dgm:prSet/>
      <dgm:spPr/>
      <dgm:t>
        <a:bodyPr/>
        <a:lstStyle/>
        <a:p>
          <a:endParaRPr lang="en-US"/>
        </a:p>
      </dgm:t>
    </dgm:pt>
    <dgm:pt modelId="{64CB9B0D-3717-417C-B20D-0C620925A182}">
      <dgm:prSet phldrT="[Text]" custT="1"/>
      <dgm:spPr/>
      <dgm:t>
        <a:bodyPr/>
        <a:lstStyle/>
        <a:p>
          <a:r>
            <a:rPr lang="th-TH" sz="4400" b="1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4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4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3</a:t>
          </a:r>
          <a:endParaRPr lang="en-US" sz="4400" dirty="0">
            <a:solidFill>
              <a:schemeClr val="accent5">
                <a:lumMod val="75000"/>
              </a:schemeClr>
            </a:solidFill>
          </a:endParaRPr>
        </a:p>
      </dgm:t>
    </dgm:pt>
    <dgm:pt modelId="{82FCC885-943D-4651-BC30-4F3740EA0182}" type="parTrans" cxnId="{47077F2F-F75A-45C0-B9B6-3EB6114A89AE}">
      <dgm:prSet/>
      <dgm:spPr/>
      <dgm:t>
        <a:bodyPr/>
        <a:lstStyle/>
        <a:p>
          <a:endParaRPr lang="en-US"/>
        </a:p>
      </dgm:t>
    </dgm:pt>
    <dgm:pt modelId="{449E998C-C794-4003-BF61-122C05B56B2E}" type="sibTrans" cxnId="{47077F2F-F75A-45C0-B9B6-3EB6114A89AE}">
      <dgm:prSet/>
      <dgm:spPr/>
      <dgm:t>
        <a:bodyPr/>
        <a:lstStyle/>
        <a:p>
          <a:endParaRPr lang="en-US"/>
        </a:p>
      </dgm:t>
    </dgm:pt>
    <dgm:pt modelId="{8131F3FC-185D-4A09-BDB0-D9EA812E0283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7</a:t>
          </a:r>
          <a:endParaRPr lang="en-US" sz="3200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BD5B1C07-DA2A-45E1-9630-44FE397C20F3}" type="parTrans" cxnId="{37122D42-E530-48EF-A759-2CD0CFB27CBC}">
      <dgm:prSet/>
      <dgm:spPr/>
      <dgm:t>
        <a:bodyPr/>
        <a:lstStyle/>
        <a:p>
          <a:endParaRPr lang="en-US"/>
        </a:p>
      </dgm:t>
    </dgm:pt>
    <dgm:pt modelId="{13F26145-4EBF-4428-BED8-6D661FD8B0C3}" type="sibTrans" cxnId="{37122D42-E530-48EF-A759-2CD0CFB27CBC}">
      <dgm:prSet/>
      <dgm:spPr/>
      <dgm:t>
        <a:bodyPr/>
        <a:lstStyle/>
        <a:p>
          <a:endParaRPr lang="en-US"/>
        </a:p>
      </dgm:t>
    </dgm:pt>
    <dgm:pt modelId="{543ADEE0-058B-4F13-8376-415BB46DB4D7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8</a:t>
          </a:r>
          <a:endParaRPr lang="en-US" sz="3200" dirty="0">
            <a:solidFill>
              <a:schemeClr val="accent5">
                <a:lumMod val="75000"/>
              </a:schemeClr>
            </a:solidFill>
          </a:endParaRPr>
        </a:p>
      </dgm:t>
    </dgm:pt>
    <dgm:pt modelId="{A531CAE1-787E-4CA1-9BBB-E021787D688A}" type="parTrans" cxnId="{E887209F-7806-4249-A2D1-5023344E4F73}">
      <dgm:prSet/>
      <dgm:spPr/>
      <dgm:t>
        <a:bodyPr/>
        <a:lstStyle/>
        <a:p>
          <a:endParaRPr lang="en-US"/>
        </a:p>
      </dgm:t>
    </dgm:pt>
    <dgm:pt modelId="{67E71014-EF90-4B71-A4CB-A324A2C1FFD9}" type="sibTrans" cxnId="{E887209F-7806-4249-A2D1-5023344E4F73}">
      <dgm:prSet/>
      <dgm:spPr/>
      <dgm:t>
        <a:bodyPr/>
        <a:lstStyle/>
        <a:p>
          <a:endParaRPr lang="en-US"/>
        </a:p>
      </dgm:t>
    </dgm:pt>
    <dgm:pt modelId="{454127A9-C1F7-426D-9E06-065E2304F794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9</a:t>
          </a:r>
          <a:endParaRPr lang="en-US" sz="3200" dirty="0">
            <a:solidFill>
              <a:schemeClr val="accent5">
                <a:lumMod val="75000"/>
              </a:schemeClr>
            </a:solidFill>
          </a:endParaRPr>
        </a:p>
      </dgm:t>
    </dgm:pt>
    <dgm:pt modelId="{76808851-FA6E-4AFB-B73F-95F90A80B8A1}" type="parTrans" cxnId="{1F35EA1C-9147-43E7-9BFC-65C07EC024EC}">
      <dgm:prSet/>
      <dgm:spPr/>
      <dgm:t>
        <a:bodyPr/>
        <a:lstStyle/>
        <a:p>
          <a:endParaRPr lang="en-US"/>
        </a:p>
      </dgm:t>
    </dgm:pt>
    <dgm:pt modelId="{C59E518C-398C-4590-98DD-2C01C5A7E991}" type="sibTrans" cxnId="{1F35EA1C-9147-43E7-9BFC-65C07EC024EC}">
      <dgm:prSet/>
      <dgm:spPr/>
      <dgm:t>
        <a:bodyPr/>
        <a:lstStyle/>
        <a:p>
          <a:endParaRPr lang="en-US"/>
        </a:p>
      </dgm:t>
    </dgm:pt>
    <dgm:pt modelId="{F01ADE7D-5231-4FB1-8437-365680D977CB}">
      <dgm:prSet phldrT="[Text]" custT="1"/>
      <dgm:spPr/>
      <dgm:t>
        <a:bodyPr/>
        <a:lstStyle/>
        <a:p>
          <a:r>
            <a:rPr lang="th-TH" sz="4400" b="1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4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4400" b="1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4</a:t>
          </a:r>
          <a:endParaRPr lang="en-US" sz="4400" dirty="0">
            <a:solidFill>
              <a:schemeClr val="accent5">
                <a:lumMod val="75000"/>
              </a:schemeClr>
            </a:solidFill>
          </a:endParaRPr>
        </a:p>
      </dgm:t>
    </dgm:pt>
    <dgm:pt modelId="{0C664B1D-29F5-41F5-B8E2-F04CBA31DD37}" type="parTrans" cxnId="{8B39F0F8-19F1-4489-8CB7-FB85D382AD04}">
      <dgm:prSet/>
      <dgm:spPr/>
      <dgm:t>
        <a:bodyPr/>
        <a:lstStyle/>
        <a:p>
          <a:endParaRPr lang="en-US"/>
        </a:p>
      </dgm:t>
    </dgm:pt>
    <dgm:pt modelId="{61DE4544-D5EA-44AB-99A4-AEA2DF993B92}" type="sibTrans" cxnId="{8B39F0F8-19F1-4489-8CB7-FB85D382AD04}">
      <dgm:prSet/>
      <dgm:spPr/>
      <dgm:t>
        <a:bodyPr/>
        <a:lstStyle/>
        <a:p>
          <a:endParaRPr lang="en-US"/>
        </a:p>
      </dgm:t>
    </dgm:pt>
    <dgm:pt modelId="{EAEF2729-08F6-48BA-BF4A-0A99AFC0AF03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10</a:t>
          </a:r>
          <a:endParaRPr lang="en-US" sz="3200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785F1BE7-82FA-4C23-B461-F21D647D692B}" type="parTrans" cxnId="{4D6EC71D-5046-43E7-BAA3-DA48CE44F501}">
      <dgm:prSet/>
      <dgm:spPr/>
      <dgm:t>
        <a:bodyPr/>
        <a:lstStyle/>
        <a:p>
          <a:endParaRPr lang="en-US"/>
        </a:p>
      </dgm:t>
    </dgm:pt>
    <dgm:pt modelId="{D0A790AA-7342-4993-BA15-458AD99FA6DC}" type="sibTrans" cxnId="{4D6EC71D-5046-43E7-BAA3-DA48CE44F501}">
      <dgm:prSet/>
      <dgm:spPr/>
      <dgm:t>
        <a:bodyPr/>
        <a:lstStyle/>
        <a:p>
          <a:endParaRPr lang="en-US"/>
        </a:p>
      </dgm:t>
    </dgm:pt>
    <dgm:pt modelId="{B371D2CC-0E96-4AAC-A0C0-856B17DF5636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11</a:t>
          </a:r>
          <a:endParaRPr lang="en-US" sz="3200" dirty="0">
            <a:solidFill>
              <a:schemeClr val="accent5">
                <a:lumMod val="75000"/>
              </a:schemeClr>
            </a:solidFill>
          </a:endParaRPr>
        </a:p>
      </dgm:t>
    </dgm:pt>
    <dgm:pt modelId="{40D4803A-5538-429B-8B05-B9DE719F8EDC}" type="parTrans" cxnId="{E5CFB742-EB7D-4AA6-8399-3C4E123CCFA0}">
      <dgm:prSet/>
      <dgm:spPr/>
      <dgm:t>
        <a:bodyPr/>
        <a:lstStyle/>
        <a:p>
          <a:endParaRPr lang="en-US"/>
        </a:p>
      </dgm:t>
    </dgm:pt>
    <dgm:pt modelId="{5311A2DF-435D-4839-988E-BFEA8C67D856}" type="sibTrans" cxnId="{E5CFB742-EB7D-4AA6-8399-3C4E123CCFA0}">
      <dgm:prSet/>
      <dgm:spPr/>
      <dgm:t>
        <a:bodyPr/>
        <a:lstStyle/>
        <a:p>
          <a:endParaRPr lang="en-US"/>
        </a:p>
      </dgm:t>
    </dgm:pt>
    <dgm:pt modelId="{70486DCA-33FD-476B-B0EC-5DB73C74DCF6}">
      <dgm:prSet phldrT="[Text]" custT="1"/>
      <dgm:spPr/>
      <dgm:t>
        <a:bodyPr/>
        <a:lstStyle/>
        <a:p>
          <a:r>
            <a:rPr lang="th-TH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12</a:t>
          </a:r>
          <a:endParaRPr lang="en-US" sz="3200" dirty="0">
            <a:solidFill>
              <a:schemeClr val="accent5">
                <a:lumMod val="75000"/>
              </a:schemeClr>
            </a:solidFill>
          </a:endParaRPr>
        </a:p>
      </dgm:t>
    </dgm:pt>
    <dgm:pt modelId="{B8062A96-B69F-44A2-B196-1B109A0DA54B}" type="parTrans" cxnId="{EA7ED52D-6A8E-4915-8B02-3823DCE87420}">
      <dgm:prSet/>
      <dgm:spPr/>
      <dgm:t>
        <a:bodyPr/>
        <a:lstStyle/>
        <a:p>
          <a:endParaRPr lang="en-US"/>
        </a:p>
      </dgm:t>
    </dgm:pt>
    <dgm:pt modelId="{34227D38-C32E-4BD5-9F6A-3D91319798AC}" type="sibTrans" cxnId="{EA7ED52D-6A8E-4915-8B02-3823DCE87420}">
      <dgm:prSet/>
      <dgm:spPr/>
      <dgm:t>
        <a:bodyPr/>
        <a:lstStyle/>
        <a:p>
          <a:endParaRPr lang="en-US"/>
        </a:p>
      </dgm:t>
    </dgm:pt>
    <dgm:pt modelId="{E220828C-C958-4FCF-B52F-02D7F5D17607}" type="pres">
      <dgm:prSet presAssocID="{455C831A-CCF5-4391-A2BE-9DF065D37587}" presName="arrowDiagram" presStyleCnt="0">
        <dgm:presLayoutVars>
          <dgm:chMax val="5"/>
          <dgm:dir/>
          <dgm:resizeHandles val="exact"/>
        </dgm:presLayoutVars>
      </dgm:prSet>
      <dgm:spPr/>
    </dgm:pt>
    <dgm:pt modelId="{82ED47FD-CD8E-4EC8-A7E3-BF3AC4BC5C1A}" type="pres">
      <dgm:prSet presAssocID="{455C831A-CCF5-4391-A2BE-9DF065D37587}" presName="arrow" presStyleLbl="bgShp" presStyleIdx="0" presStyleCnt="1"/>
      <dgm:spPr/>
    </dgm:pt>
    <dgm:pt modelId="{098297F3-757D-4BA7-9148-9BF62636C618}" type="pres">
      <dgm:prSet presAssocID="{455C831A-CCF5-4391-A2BE-9DF065D37587}" presName="arrowDiagram4" presStyleCnt="0"/>
      <dgm:spPr/>
    </dgm:pt>
    <dgm:pt modelId="{E154A878-CB73-47C4-AD0B-619A923135EA}" type="pres">
      <dgm:prSet presAssocID="{1E3A074B-8EC3-4AC7-ADB8-C53A583CA2D1}" presName="bullet4a" presStyleLbl="node1" presStyleIdx="0" presStyleCnt="4"/>
      <dgm:spPr/>
    </dgm:pt>
    <dgm:pt modelId="{66284AB0-E315-4391-91B0-174659492043}" type="pres">
      <dgm:prSet presAssocID="{1E3A074B-8EC3-4AC7-ADB8-C53A583CA2D1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D58EC2-559B-466D-A1AE-743B290AC205}" type="pres">
      <dgm:prSet presAssocID="{86D81CFB-F54A-46E4-B7E5-D24A5CE38795}" presName="bullet4b" presStyleLbl="node1" presStyleIdx="1" presStyleCnt="4"/>
      <dgm:spPr/>
    </dgm:pt>
    <dgm:pt modelId="{4418D6E0-0A31-40DE-9C2D-0E07C208EDD5}" type="pres">
      <dgm:prSet presAssocID="{86D81CFB-F54A-46E4-B7E5-D24A5CE38795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F64A6A-597B-436F-AA53-688F95F4477E}" type="pres">
      <dgm:prSet presAssocID="{64CB9B0D-3717-417C-B20D-0C620925A182}" presName="bullet4c" presStyleLbl="node1" presStyleIdx="2" presStyleCnt="4"/>
      <dgm:spPr/>
    </dgm:pt>
    <dgm:pt modelId="{2EFDDE00-354E-4BA6-BD7B-6F4D191C35A2}" type="pres">
      <dgm:prSet presAssocID="{64CB9B0D-3717-417C-B20D-0C620925A182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7ECA2A-146E-45A4-AAD3-F5833BA17D9B}" type="pres">
      <dgm:prSet presAssocID="{F01ADE7D-5231-4FB1-8437-365680D977CB}" presName="bullet4d" presStyleLbl="node1" presStyleIdx="3" presStyleCnt="4"/>
      <dgm:spPr/>
    </dgm:pt>
    <dgm:pt modelId="{0D748046-1801-4BDB-8AA3-21B8E78B7323}" type="pres">
      <dgm:prSet presAssocID="{F01ADE7D-5231-4FB1-8437-365680D977CB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6D96EE-26CF-41C0-8386-BB4C20DB0355}" type="presOf" srcId="{34C510CC-D018-4668-9F7F-563E5D000535}" destId="{66284AB0-E315-4391-91B0-174659492043}" srcOrd="0" destOrd="3" presId="urn:microsoft.com/office/officeart/2005/8/layout/arrow2"/>
    <dgm:cxn modelId="{D4E37C41-3765-4115-AC4F-3A140BB74682}" type="presOf" srcId="{543ADEE0-058B-4F13-8376-415BB46DB4D7}" destId="{2EFDDE00-354E-4BA6-BD7B-6F4D191C35A2}" srcOrd="0" destOrd="2" presId="urn:microsoft.com/office/officeart/2005/8/layout/arrow2"/>
    <dgm:cxn modelId="{8B39F0F8-19F1-4489-8CB7-FB85D382AD04}" srcId="{455C831A-CCF5-4391-A2BE-9DF065D37587}" destId="{F01ADE7D-5231-4FB1-8437-365680D977CB}" srcOrd="3" destOrd="0" parTransId="{0C664B1D-29F5-41F5-B8E2-F04CBA31DD37}" sibTransId="{61DE4544-D5EA-44AB-99A4-AEA2DF993B92}"/>
    <dgm:cxn modelId="{5ED9262F-00B7-4054-93A7-CF25FAC7457B}" type="presOf" srcId="{86D81CFB-F54A-46E4-B7E5-D24A5CE38795}" destId="{4418D6E0-0A31-40DE-9C2D-0E07C208EDD5}" srcOrd="0" destOrd="0" presId="urn:microsoft.com/office/officeart/2005/8/layout/arrow2"/>
    <dgm:cxn modelId="{4282569D-527B-4A50-81C4-CCB4341EDA3F}" srcId="{1E3A074B-8EC3-4AC7-ADB8-C53A583CA2D1}" destId="{B8E402A1-33C0-49C2-8EC4-EA7C1F3EDA7A}" srcOrd="1" destOrd="0" parTransId="{E3C4361D-1835-4031-A55F-AE141D18650D}" sibTransId="{BD8682F6-C29C-486F-83CC-7A09C74C2368}"/>
    <dgm:cxn modelId="{679C1D1A-14EB-43D6-A6EB-15DB434BD9E3}" srcId="{1E3A074B-8EC3-4AC7-ADB8-C53A583CA2D1}" destId="{C7CCB8C4-BA8F-435B-96D2-651E5BBEE204}" srcOrd="0" destOrd="0" parTransId="{AD18367E-C5DB-45A4-A27B-B15954C86D0F}" sibTransId="{7D6A4EA2-7BAB-433A-B969-4D95C96F0274}"/>
    <dgm:cxn modelId="{CF1351E2-2051-4361-B342-EC1FC65EE53B}" type="presOf" srcId="{EAEF2729-08F6-48BA-BF4A-0A99AFC0AF03}" destId="{0D748046-1801-4BDB-8AA3-21B8E78B7323}" srcOrd="0" destOrd="1" presId="urn:microsoft.com/office/officeart/2005/8/layout/arrow2"/>
    <dgm:cxn modelId="{42048768-6F16-419A-9760-F506171C03E1}" srcId="{86D81CFB-F54A-46E4-B7E5-D24A5CE38795}" destId="{5847C891-7FFE-43CF-9DDE-38BCE79A69B2}" srcOrd="0" destOrd="0" parTransId="{3BD6019B-8A56-41AD-99C3-A7F5EA5C20C4}" sibTransId="{9D6569D2-1E25-44A1-A895-C63630B5500D}"/>
    <dgm:cxn modelId="{2C2E16D4-2AFB-4B05-A98E-E542C75DB869}" srcId="{86D81CFB-F54A-46E4-B7E5-D24A5CE38795}" destId="{5820D680-C767-4620-B64F-8A49AF488152}" srcOrd="1" destOrd="0" parTransId="{D7121430-C2C0-4D51-880F-29BD8F3D43B5}" sibTransId="{1D95CE76-0596-4916-9241-7CBA44FCAFDA}"/>
    <dgm:cxn modelId="{39F878FC-E12B-4DAD-8D69-122DC0D88ADC}" type="presOf" srcId="{B3360000-338E-44F8-80CC-809D8DF527C4}" destId="{4418D6E0-0A31-40DE-9C2D-0E07C208EDD5}" srcOrd="0" destOrd="3" presId="urn:microsoft.com/office/officeart/2005/8/layout/arrow2"/>
    <dgm:cxn modelId="{457B76EF-CE40-4196-9380-FE2DC7230606}" srcId="{1E3A074B-8EC3-4AC7-ADB8-C53A583CA2D1}" destId="{34C510CC-D018-4668-9F7F-563E5D000535}" srcOrd="2" destOrd="0" parTransId="{9CC654E4-BA0E-4425-BA3E-65701DF71606}" sibTransId="{D5EE9013-19C7-496E-817F-0C0B2E6CD85C}"/>
    <dgm:cxn modelId="{1F35EA1C-9147-43E7-9BFC-65C07EC024EC}" srcId="{64CB9B0D-3717-417C-B20D-0C620925A182}" destId="{454127A9-C1F7-426D-9E06-065E2304F794}" srcOrd="2" destOrd="0" parTransId="{76808851-FA6E-4AFB-B73F-95F90A80B8A1}" sibTransId="{C59E518C-398C-4590-98DD-2C01C5A7E991}"/>
    <dgm:cxn modelId="{84DF29AA-B082-4C03-BE62-A544FDE59667}" type="presOf" srcId="{1E3A074B-8EC3-4AC7-ADB8-C53A583CA2D1}" destId="{66284AB0-E315-4391-91B0-174659492043}" srcOrd="0" destOrd="0" presId="urn:microsoft.com/office/officeart/2005/8/layout/arrow2"/>
    <dgm:cxn modelId="{47077F2F-F75A-45C0-B9B6-3EB6114A89AE}" srcId="{455C831A-CCF5-4391-A2BE-9DF065D37587}" destId="{64CB9B0D-3717-417C-B20D-0C620925A182}" srcOrd="2" destOrd="0" parTransId="{82FCC885-943D-4651-BC30-4F3740EA0182}" sibTransId="{449E998C-C794-4003-BF61-122C05B56B2E}"/>
    <dgm:cxn modelId="{4A654A86-F4EC-4BBA-85F7-03AA36A1A2E1}" type="presOf" srcId="{8131F3FC-185D-4A09-BDB0-D9EA812E0283}" destId="{2EFDDE00-354E-4BA6-BD7B-6F4D191C35A2}" srcOrd="0" destOrd="1" presId="urn:microsoft.com/office/officeart/2005/8/layout/arrow2"/>
    <dgm:cxn modelId="{566B6A98-41FD-4723-A10D-A86922EF75F7}" type="presOf" srcId="{70486DCA-33FD-476B-B0EC-5DB73C74DCF6}" destId="{0D748046-1801-4BDB-8AA3-21B8E78B7323}" srcOrd="0" destOrd="3" presId="urn:microsoft.com/office/officeart/2005/8/layout/arrow2"/>
    <dgm:cxn modelId="{FB58662A-E6C0-4521-B465-C93AAF032C39}" type="presOf" srcId="{5820D680-C767-4620-B64F-8A49AF488152}" destId="{4418D6E0-0A31-40DE-9C2D-0E07C208EDD5}" srcOrd="0" destOrd="2" presId="urn:microsoft.com/office/officeart/2005/8/layout/arrow2"/>
    <dgm:cxn modelId="{61BB267F-6C17-4FF5-A83D-3B230611980C}" srcId="{86D81CFB-F54A-46E4-B7E5-D24A5CE38795}" destId="{B3360000-338E-44F8-80CC-809D8DF527C4}" srcOrd="2" destOrd="0" parTransId="{D419F33C-B01B-4FCC-9755-E0A2D509E9CF}" sibTransId="{E992B3E8-7522-445A-A847-1D82A930EDDA}"/>
    <dgm:cxn modelId="{71DDA4D0-5FBC-4E96-9D27-DB866C90E8D3}" srcId="{455C831A-CCF5-4391-A2BE-9DF065D37587}" destId="{86D81CFB-F54A-46E4-B7E5-D24A5CE38795}" srcOrd="1" destOrd="0" parTransId="{3775BF49-DE6E-4EBF-A2DF-2460ADA048B8}" sibTransId="{07CDAB1E-D698-4474-BDA6-A540A9C37F57}"/>
    <dgm:cxn modelId="{2F7806C1-E54D-4F52-8D7C-96DA39B281A2}" type="presOf" srcId="{B371D2CC-0E96-4AAC-A0C0-856B17DF5636}" destId="{0D748046-1801-4BDB-8AA3-21B8E78B7323}" srcOrd="0" destOrd="2" presId="urn:microsoft.com/office/officeart/2005/8/layout/arrow2"/>
    <dgm:cxn modelId="{2DD9C5E7-2FB3-49E5-8254-4054F3497437}" type="presOf" srcId="{F01ADE7D-5231-4FB1-8437-365680D977CB}" destId="{0D748046-1801-4BDB-8AA3-21B8E78B7323}" srcOrd="0" destOrd="0" presId="urn:microsoft.com/office/officeart/2005/8/layout/arrow2"/>
    <dgm:cxn modelId="{37122D42-E530-48EF-A759-2CD0CFB27CBC}" srcId="{64CB9B0D-3717-417C-B20D-0C620925A182}" destId="{8131F3FC-185D-4A09-BDB0-D9EA812E0283}" srcOrd="0" destOrd="0" parTransId="{BD5B1C07-DA2A-45E1-9630-44FE397C20F3}" sibTransId="{13F26145-4EBF-4428-BED8-6D661FD8B0C3}"/>
    <dgm:cxn modelId="{5869FD50-0471-4A33-B87F-18CAF7FB7396}" type="presOf" srcId="{454127A9-C1F7-426D-9E06-065E2304F794}" destId="{2EFDDE00-354E-4BA6-BD7B-6F4D191C35A2}" srcOrd="0" destOrd="3" presId="urn:microsoft.com/office/officeart/2005/8/layout/arrow2"/>
    <dgm:cxn modelId="{8C1AFE23-B091-4CE6-8284-0511812F213B}" srcId="{455C831A-CCF5-4391-A2BE-9DF065D37587}" destId="{1E3A074B-8EC3-4AC7-ADB8-C53A583CA2D1}" srcOrd="0" destOrd="0" parTransId="{C3E70DF8-D297-401F-A070-1295F4388B0B}" sibTransId="{13D421C7-F834-4141-85ED-0207D610A128}"/>
    <dgm:cxn modelId="{EA7ED52D-6A8E-4915-8B02-3823DCE87420}" srcId="{F01ADE7D-5231-4FB1-8437-365680D977CB}" destId="{70486DCA-33FD-476B-B0EC-5DB73C74DCF6}" srcOrd="2" destOrd="0" parTransId="{B8062A96-B69F-44A2-B196-1B109A0DA54B}" sibTransId="{34227D38-C32E-4BD5-9F6A-3D91319798AC}"/>
    <dgm:cxn modelId="{38E5CA42-DECB-48CC-8500-17E1768E5A10}" type="presOf" srcId="{B8E402A1-33C0-49C2-8EC4-EA7C1F3EDA7A}" destId="{66284AB0-E315-4391-91B0-174659492043}" srcOrd="0" destOrd="2" presId="urn:microsoft.com/office/officeart/2005/8/layout/arrow2"/>
    <dgm:cxn modelId="{6F1284B1-8D83-4DD9-BE0E-44622D25B1DF}" type="presOf" srcId="{5847C891-7FFE-43CF-9DDE-38BCE79A69B2}" destId="{4418D6E0-0A31-40DE-9C2D-0E07C208EDD5}" srcOrd="0" destOrd="1" presId="urn:microsoft.com/office/officeart/2005/8/layout/arrow2"/>
    <dgm:cxn modelId="{E5CFB742-EB7D-4AA6-8399-3C4E123CCFA0}" srcId="{F01ADE7D-5231-4FB1-8437-365680D977CB}" destId="{B371D2CC-0E96-4AAC-A0C0-856B17DF5636}" srcOrd="1" destOrd="0" parTransId="{40D4803A-5538-429B-8B05-B9DE719F8EDC}" sibTransId="{5311A2DF-435D-4839-988E-BFEA8C67D856}"/>
    <dgm:cxn modelId="{2C0E6EE0-14EF-4BEE-A5B2-4E273A92FDD1}" type="presOf" srcId="{64CB9B0D-3717-417C-B20D-0C620925A182}" destId="{2EFDDE00-354E-4BA6-BD7B-6F4D191C35A2}" srcOrd="0" destOrd="0" presId="urn:microsoft.com/office/officeart/2005/8/layout/arrow2"/>
    <dgm:cxn modelId="{4D6EC71D-5046-43E7-BAA3-DA48CE44F501}" srcId="{F01ADE7D-5231-4FB1-8437-365680D977CB}" destId="{EAEF2729-08F6-48BA-BF4A-0A99AFC0AF03}" srcOrd="0" destOrd="0" parTransId="{785F1BE7-82FA-4C23-B461-F21D647D692B}" sibTransId="{D0A790AA-7342-4993-BA15-458AD99FA6DC}"/>
    <dgm:cxn modelId="{E887209F-7806-4249-A2D1-5023344E4F73}" srcId="{64CB9B0D-3717-417C-B20D-0C620925A182}" destId="{543ADEE0-058B-4F13-8376-415BB46DB4D7}" srcOrd="1" destOrd="0" parTransId="{A531CAE1-787E-4CA1-9BBB-E021787D688A}" sibTransId="{67E71014-EF90-4B71-A4CB-A324A2C1FFD9}"/>
    <dgm:cxn modelId="{3292D90D-905B-4E76-8DCF-77CE8E21944B}" type="presOf" srcId="{C7CCB8C4-BA8F-435B-96D2-651E5BBEE204}" destId="{66284AB0-E315-4391-91B0-174659492043}" srcOrd="0" destOrd="1" presId="urn:microsoft.com/office/officeart/2005/8/layout/arrow2"/>
    <dgm:cxn modelId="{F35ED7DC-0B8D-4F54-9DC5-76FC226FB999}" type="presOf" srcId="{455C831A-CCF5-4391-A2BE-9DF065D37587}" destId="{E220828C-C958-4FCF-B52F-02D7F5D17607}" srcOrd="0" destOrd="0" presId="urn:microsoft.com/office/officeart/2005/8/layout/arrow2"/>
    <dgm:cxn modelId="{CBBC2061-3873-4B32-AFB5-5594191E3D7C}" type="presParOf" srcId="{E220828C-C958-4FCF-B52F-02D7F5D17607}" destId="{82ED47FD-CD8E-4EC8-A7E3-BF3AC4BC5C1A}" srcOrd="0" destOrd="0" presId="urn:microsoft.com/office/officeart/2005/8/layout/arrow2"/>
    <dgm:cxn modelId="{84C95253-4AF8-411E-933E-F9117A33E342}" type="presParOf" srcId="{E220828C-C958-4FCF-B52F-02D7F5D17607}" destId="{098297F3-757D-4BA7-9148-9BF62636C618}" srcOrd="1" destOrd="0" presId="urn:microsoft.com/office/officeart/2005/8/layout/arrow2"/>
    <dgm:cxn modelId="{1F6E59B9-0087-4629-8BCC-0A109A9E4B37}" type="presParOf" srcId="{098297F3-757D-4BA7-9148-9BF62636C618}" destId="{E154A878-CB73-47C4-AD0B-619A923135EA}" srcOrd="0" destOrd="0" presId="urn:microsoft.com/office/officeart/2005/8/layout/arrow2"/>
    <dgm:cxn modelId="{28933D4C-AD05-442D-B932-7A7E2F1380AE}" type="presParOf" srcId="{098297F3-757D-4BA7-9148-9BF62636C618}" destId="{66284AB0-E315-4391-91B0-174659492043}" srcOrd="1" destOrd="0" presId="urn:microsoft.com/office/officeart/2005/8/layout/arrow2"/>
    <dgm:cxn modelId="{D8F4A7BE-2124-47DA-AD15-46EA024BFBB8}" type="presParOf" srcId="{098297F3-757D-4BA7-9148-9BF62636C618}" destId="{04D58EC2-559B-466D-A1AE-743B290AC205}" srcOrd="2" destOrd="0" presId="urn:microsoft.com/office/officeart/2005/8/layout/arrow2"/>
    <dgm:cxn modelId="{B9562906-E5B1-45DF-A82C-4DB2DE6ED5A7}" type="presParOf" srcId="{098297F3-757D-4BA7-9148-9BF62636C618}" destId="{4418D6E0-0A31-40DE-9C2D-0E07C208EDD5}" srcOrd="3" destOrd="0" presId="urn:microsoft.com/office/officeart/2005/8/layout/arrow2"/>
    <dgm:cxn modelId="{AA45F14B-C13F-4BEF-9EFF-D4FCFD109187}" type="presParOf" srcId="{098297F3-757D-4BA7-9148-9BF62636C618}" destId="{C2F64A6A-597B-436F-AA53-688F95F4477E}" srcOrd="4" destOrd="0" presId="urn:microsoft.com/office/officeart/2005/8/layout/arrow2"/>
    <dgm:cxn modelId="{5F37D624-D1CF-4B9A-99EE-CF0ED36CEDB2}" type="presParOf" srcId="{098297F3-757D-4BA7-9148-9BF62636C618}" destId="{2EFDDE00-354E-4BA6-BD7B-6F4D191C35A2}" srcOrd="5" destOrd="0" presId="urn:microsoft.com/office/officeart/2005/8/layout/arrow2"/>
    <dgm:cxn modelId="{5790EB30-4F11-46F3-AD83-34459F415EF7}" type="presParOf" srcId="{098297F3-757D-4BA7-9148-9BF62636C618}" destId="{DC7ECA2A-146E-45A4-AAD3-F5833BA17D9B}" srcOrd="6" destOrd="0" presId="urn:microsoft.com/office/officeart/2005/8/layout/arrow2"/>
    <dgm:cxn modelId="{446B46E0-E882-445C-96FE-853A21A89A32}" type="presParOf" srcId="{098297F3-757D-4BA7-9148-9BF62636C618}" destId="{0D748046-1801-4BDB-8AA3-21B8E78B7323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648E1C-5979-4E96-9B11-19BBA834C7B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ED71FB-F29A-4551-AB0C-C7A1788139BD}">
      <dgm:prSet phldrT="[Text]" custT="1"/>
      <dgm:spPr>
        <a:gradFill flip="none" rotWithShape="1">
          <a:gsLst>
            <a:gs pos="0">
              <a:schemeClr val="accent3">
                <a:alpha val="10000"/>
              </a:schemeClr>
            </a:gs>
            <a:gs pos="100000">
              <a:schemeClr val="accent3"/>
            </a:gs>
          </a:gsLst>
          <a:lin ang="0" scaled="1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pPr algn="r"/>
          <a:r>
            <a:rPr lang="th-TH" sz="5400" b="1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พื้นที่</a:t>
          </a:r>
          <a:endParaRPr lang="en-US" sz="5400" b="1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gm:t>
    </dgm:pt>
    <dgm:pt modelId="{6E434B21-E687-4146-A575-01681DBBBC41}" type="parTrans" cxnId="{E07372D8-A618-496F-8C91-84744B077574}">
      <dgm:prSet/>
      <dgm:spPr/>
      <dgm:t>
        <a:bodyPr/>
        <a:lstStyle/>
        <a:p>
          <a:endParaRPr lang="en-US"/>
        </a:p>
      </dgm:t>
    </dgm:pt>
    <dgm:pt modelId="{16C4C80D-00D1-443C-A969-4489A814F229}" type="sibTrans" cxnId="{E07372D8-A618-496F-8C91-84744B077574}">
      <dgm:prSet/>
      <dgm:spPr/>
      <dgm:t>
        <a:bodyPr/>
        <a:lstStyle/>
        <a:p>
          <a:endParaRPr lang="en-US"/>
        </a:p>
      </dgm:t>
    </dgm:pt>
    <dgm:pt modelId="{5B3A6A8A-E771-4D31-9211-6426EC1D3009}">
      <dgm:prSet phldrT="[Text]" custT="1"/>
      <dgm:spPr/>
      <dgm:t>
        <a:bodyPr lIns="3474720" tIns="182880" bIns="182880" anchor="ctr" anchorCtr="0"/>
        <a:lstStyle/>
        <a:p>
          <a:r>
            <a:rPr lang="en-US" sz="40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14</a:t>
          </a:r>
          <a:r>
            <a:rPr lang="th-TH" sz="40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 จังหวัดภาคใต้  </a:t>
          </a:r>
          <a:endParaRPr lang="en-US" sz="4000" dirty="0">
            <a:solidFill>
              <a:schemeClr val="bg1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89C15884-2459-4268-8F6B-CF75D9C5CD8B}" type="parTrans" cxnId="{84EDA9F8-4B9E-454D-84D6-13E56B79738F}">
      <dgm:prSet/>
      <dgm:spPr/>
      <dgm:t>
        <a:bodyPr/>
        <a:lstStyle/>
        <a:p>
          <a:endParaRPr lang="en-US"/>
        </a:p>
      </dgm:t>
    </dgm:pt>
    <dgm:pt modelId="{C7284EAD-E7F8-47F8-80AA-3DB5EE7910A7}" type="sibTrans" cxnId="{84EDA9F8-4B9E-454D-84D6-13E56B79738F}">
      <dgm:prSet/>
      <dgm:spPr/>
      <dgm:t>
        <a:bodyPr/>
        <a:lstStyle/>
        <a:p>
          <a:endParaRPr lang="en-US"/>
        </a:p>
      </dgm:t>
    </dgm:pt>
    <dgm:pt modelId="{793E1329-EE07-4D46-B962-72F9BF9D6F6B}">
      <dgm:prSet phldrT="[Text]" custT="1"/>
      <dgm:spPr>
        <a:gradFill rotWithShape="0">
          <a:gsLst>
            <a:gs pos="0">
              <a:schemeClr val="accent1">
                <a:alpha val="10000"/>
              </a:schemeClr>
            </a:gs>
            <a:gs pos="100000">
              <a:schemeClr val="accent1"/>
            </a:gs>
          </a:gsLst>
          <a:lin ang="0" scaled="1"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pPr algn="r"/>
          <a:r>
            <a:rPr lang="th-TH" sz="5400" b="1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สาขา</a:t>
          </a:r>
          <a:endParaRPr lang="en-US" sz="5400" b="1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gm:t>
    </dgm:pt>
    <dgm:pt modelId="{1157B75B-7941-4E2C-B109-A90618127076}" type="parTrans" cxnId="{4E118BDD-33AA-4A12-9BEB-CAA9C7565B2E}">
      <dgm:prSet/>
      <dgm:spPr/>
      <dgm:t>
        <a:bodyPr/>
        <a:lstStyle/>
        <a:p>
          <a:endParaRPr lang="en-US"/>
        </a:p>
      </dgm:t>
    </dgm:pt>
    <dgm:pt modelId="{C6069D9C-7FB0-4D41-8237-8B696767F240}" type="sibTrans" cxnId="{4E118BDD-33AA-4A12-9BEB-CAA9C7565B2E}">
      <dgm:prSet/>
      <dgm:spPr/>
      <dgm:t>
        <a:bodyPr/>
        <a:lstStyle/>
        <a:p>
          <a:endParaRPr lang="en-US"/>
        </a:p>
      </dgm:t>
    </dgm:pt>
    <dgm:pt modelId="{5F15946C-ECA8-4220-AEA4-F5D4FACB1025}">
      <dgm:prSet phldrT="[Text]" custT="1"/>
      <dgm:spPr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3474720" tIns="182880" bIns="182880" anchor="ctr" anchorCtr="0"/>
        <a:lstStyle/>
        <a:p>
          <a:r>
            <a:rPr lang="en-US" sz="40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15  </a:t>
          </a:r>
          <a:r>
            <a:rPr lang="th-TH" sz="40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สาขา</a:t>
          </a:r>
          <a:endParaRPr lang="en-US" sz="4000" b="1" dirty="0">
            <a:solidFill>
              <a:srgbClr val="1C1C1C"/>
            </a:solidFill>
            <a:latin typeface="TH SarabunPSK" pitchFamily="34" charset="-34"/>
            <a:cs typeface="TH SarabunPSK" pitchFamily="34" charset="-34"/>
          </a:endParaRPr>
        </a:p>
      </dgm:t>
    </dgm:pt>
    <dgm:pt modelId="{B5B0E041-DDED-4613-878E-C5C02CCD6966}" type="parTrans" cxnId="{3C2A480C-CA4C-4F46-A2F0-1A98B506FF49}">
      <dgm:prSet/>
      <dgm:spPr/>
      <dgm:t>
        <a:bodyPr/>
        <a:lstStyle/>
        <a:p>
          <a:endParaRPr lang="en-US"/>
        </a:p>
      </dgm:t>
    </dgm:pt>
    <dgm:pt modelId="{615AE4D8-C7A9-4150-AE06-25520398D110}" type="sibTrans" cxnId="{3C2A480C-CA4C-4F46-A2F0-1A98B506FF49}">
      <dgm:prSet/>
      <dgm:spPr/>
      <dgm:t>
        <a:bodyPr/>
        <a:lstStyle/>
        <a:p>
          <a:endParaRPr lang="en-US"/>
        </a:p>
      </dgm:t>
    </dgm:pt>
    <dgm:pt modelId="{34A12492-4B1D-4ED4-8F17-B61C128A0110}">
      <dgm:prSet phldrT="[Text]" custT="1"/>
      <dgm:spPr>
        <a:gradFill rotWithShape="0">
          <a:gsLst>
            <a:gs pos="0">
              <a:schemeClr val="accent6">
                <a:alpha val="10000"/>
              </a:schemeClr>
            </a:gs>
            <a:gs pos="100000">
              <a:schemeClr val="accent6"/>
            </a:gs>
          </a:gsLst>
          <a:lin ang="0" scaled="1"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pPr algn="r"/>
          <a:r>
            <a:rPr lang="th-TH" sz="5400" b="1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จำนวนโครงการ</a:t>
          </a:r>
          <a:endParaRPr lang="en-US" sz="5400" b="1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gm:t>
    </dgm:pt>
    <dgm:pt modelId="{DF88E912-2858-4166-91CE-FB42DDB6BD2B}" type="parTrans" cxnId="{CFF0642B-4C22-478C-A9E9-20AF81070E2D}">
      <dgm:prSet/>
      <dgm:spPr/>
      <dgm:t>
        <a:bodyPr/>
        <a:lstStyle/>
        <a:p>
          <a:endParaRPr lang="en-US"/>
        </a:p>
      </dgm:t>
    </dgm:pt>
    <dgm:pt modelId="{88128CF8-F1E7-4D0B-9668-81447D845737}" type="sibTrans" cxnId="{CFF0642B-4C22-478C-A9E9-20AF81070E2D}">
      <dgm:prSet/>
      <dgm:spPr/>
      <dgm:t>
        <a:bodyPr/>
        <a:lstStyle/>
        <a:p>
          <a:endParaRPr lang="en-US"/>
        </a:p>
      </dgm:t>
    </dgm:pt>
    <dgm:pt modelId="{E97683F8-A6EB-44EF-99E5-6D53F22F06EE}">
      <dgm:prSet phldrT="[Text]" custT="1"/>
      <dgm:spPr/>
      <dgm:t>
        <a:bodyPr lIns="3474720" tIns="182880" bIns="182880" anchor="ctr" anchorCtr="0"/>
        <a:lstStyle/>
        <a:p>
          <a:r>
            <a:rPr lang="th-TH" sz="36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ร้อยละ  </a:t>
          </a:r>
          <a:r>
            <a:rPr lang="en-US" sz="36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th-TH" sz="3600" b="1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  ของโครงการที่ดำเนินการแล้วเสร็จ</a:t>
          </a:r>
          <a:endParaRPr lang="en-US" sz="3600" b="1" dirty="0">
            <a:solidFill>
              <a:srgbClr val="1C1C1C"/>
            </a:solidFill>
            <a:latin typeface="TH SarabunPSK" pitchFamily="34" charset="-34"/>
            <a:cs typeface="TH SarabunPSK" pitchFamily="34" charset="-34"/>
          </a:endParaRPr>
        </a:p>
      </dgm:t>
    </dgm:pt>
    <dgm:pt modelId="{3B404BF0-CE16-4798-B61B-14FB56940D3C}" type="parTrans" cxnId="{745B36FC-D2A2-4FC9-822B-E44CE47A47C4}">
      <dgm:prSet/>
      <dgm:spPr/>
      <dgm:t>
        <a:bodyPr/>
        <a:lstStyle/>
        <a:p>
          <a:endParaRPr lang="en-US"/>
        </a:p>
      </dgm:t>
    </dgm:pt>
    <dgm:pt modelId="{0321986B-7E49-4EE7-8283-2322BC553CAC}" type="sibTrans" cxnId="{745B36FC-D2A2-4FC9-822B-E44CE47A47C4}">
      <dgm:prSet/>
      <dgm:spPr/>
      <dgm:t>
        <a:bodyPr/>
        <a:lstStyle/>
        <a:p>
          <a:endParaRPr lang="en-US"/>
        </a:p>
      </dgm:t>
    </dgm:pt>
    <dgm:pt modelId="{064591C5-3136-44E9-8DD7-FC67AC975F92}" type="pres">
      <dgm:prSet presAssocID="{66648E1C-5979-4E96-9B11-19BBA834C7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570E31-9E0C-460C-A8AB-7B42020FAA41}" type="pres">
      <dgm:prSet presAssocID="{D1ED71FB-F29A-4551-AB0C-C7A1788139BD}" presName="parentText" presStyleLbl="node1" presStyleIdx="0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83FBA1B-B38F-437C-A4D7-414C5850125B}" type="pres">
      <dgm:prSet presAssocID="{D1ED71FB-F29A-4551-AB0C-C7A1788139BD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5BC73E-CD31-4BF5-B1C5-4A4ACAA7115F}" type="pres">
      <dgm:prSet presAssocID="{793E1329-EE07-4D46-B962-72F9BF9D6F6B}" presName="parentText" presStyleLbl="node1" presStyleIdx="1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446473B-C5F4-406F-AC14-BD4F036A6A94}" type="pres">
      <dgm:prSet presAssocID="{793E1329-EE07-4D46-B962-72F9BF9D6F6B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B8186-5A51-43CF-804C-BC101821A790}" type="pres">
      <dgm:prSet presAssocID="{34A12492-4B1D-4ED4-8F17-B61C128A0110}" presName="parentText" presStyleLbl="node1" presStyleIdx="2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48EDEDC3-1590-451D-A055-5F7567D62FD1}" type="pres">
      <dgm:prSet presAssocID="{34A12492-4B1D-4ED4-8F17-B61C128A0110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0FDE30-B3BA-4436-B47D-DBC29CCD4E55}" type="presOf" srcId="{34A12492-4B1D-4ED4-8F17-B61C128A0110}" destId="{396B8186-5A51-43CF-804C-BC101821A790}" srcOrd="0" destOrd="0" presId="urn:microsoft.com/office/officeart/2005/8/layout/vList2"/>
    <dgm:cxn modelId="{F2024158-AA0A-49FA-A0C6-6C00AD0882CF}" type="presOf" srcId="{5F15946C-ECA8-4220-AEA4-F5D4FACB1025}" destId="{7446473B-C5F4-406F-AC14-BD4F036A6A94}" srcOrd="0" destOrd="0" presId="urn:microsoft.com/office/officeart/2005/8/layout/vList2"/>
    <dgm:cxn modelId="{E07372D8-A618-496F-8C91-84744B077574}" srcId="{66648E1C-5979-4E96-9B11-19BBA834C7B8}" destId="{D1ED71FB-F29A-4551-AB0C-C7A1788139BD}" srcOrd="0" destOrd="0" parTransId="{6E434B21-E687-4146-A575-01681DBBBC41}" sibTransId="{16C4C80D-00D1-443C-A969-4489A814F229}"/>
    <dgm:cxn modelId="{C756D9CC-526F-44B2-822B-391ACF20CB02}" type="presOf" srcId="{5B3A6A8A-E771-4D31-9211-6426EC1D3009}" destId="{C83FBA1B-B38F-437C-A4D7-414C5850125B}" srcOrd="0" destOrd="0" presId="urn:microsoft.com/office/officeart/2005/8/layout/vList2"/>
    <dgm:cxn modelId="{67B16BC0-9DF5-43A2-BFD3-936BD03617B2}" type="presOf" srcId="{793E1329-EE07-4D46-B962-72F9BF9D6F6B}" destId="{755BC73E-CD31-4BF5-B1C5-4A4ACAA7115F}" srcOrd="0" destOrd="0" presId="urn:microsoft.com/office/officeart/2005/8/layout/vList2"/>
    <dgm:cxn modelId="{467C46C8-C6EF-428F-BDAD-E84B42C3EEE8}" type="presOf" srcId="{66648E1C-5979-4E96-9B11-19BBA834C7B8}" destId="{064591C5-3136-44E9-8DD7-FC67AC975F92}" srcOrd="0" destOrd="0" presId="urn:microsoft.com/office/officeart/2005/8/layout/vList2"/>
    <dgm:cxn modelId="{84EDA9F8-4B9E-454D-84D6-13E56B79738F}" srcId="{D1ED71FB-F29A-4551-AB0C-C7A1788139BD}" destId="{5B3A6A8A-E771-4D31-9211-6426EC1D3009}" srcOrd="0" destOrd="0" parTransId="{89C15884-2459-4268-8F6B-CF75D9C5CD8B}" sibTransId="{C7284EAD-E7F8-47F8-80AA-3DB5EE7910A7}"/>
    <dgm:cxn modelId="{4F91A87B-F1B3-4179-AEDF-4BAEA61B7947}" type="presOf" srcId="{D1ED71FB-F29A-4551-AB0C-C7A1788139BD}" destId="{9D570E31-9E0C-460C-A8AB-7B42020FAA41}" srcOrd="0" destOrd="0" presId="urn:microsoft.com/office/officeart/2005/8/layout/vList2"/>
    <dgm:cxn modelId="{745B36FC-D2A2-4FC9-822B-E44CE47A47C4}" srcId="{34A12492-4B1D-4ED4-8F17-B61C128A0110}" destId="{E97683F8-A6EB-44EF-99E5-6D53F22F06EE}" srcOrd="0" destOrd="0" parTransId="{3B404BF0-CE16-4798-B61B-14FB56940D3C}" sibTransId="{0321986B-7E49-4EE7-8283-2322BC553CAC}"/>
    <dgm:cxn modelId="{3C2A480C-CA4C-4F46-A2F0-1A98B506FF49}" srcId="{793E1329-EE07-4D46-B962-72F9BF9D6F6B}" destId="{5F15946C-ECA8-4220-AEA4-F5D4FACB1025}" srcOrd="0" destOrd="0" parTransId="{B5B0E041-DDED-4613-878E-C5C02CCD6966}" sibTransId="{615AE4D8-C7A9-4150-AE06-25520398D110}"/>
    <dgm:cxn modelId="{CFF0642B-4C22-478C-A9E9-20AF81070E2D}" srcId="{66648E1C-5979-4E96-9B11-19BBA834C7B8}" destId="{34A12492-4B1D-4ED4-8F17-B61C128A0110}" srcOrd="2" destOrd="0" parTransId="{DF88E912-2858-4166-91CE-FB42DDB6BD2B}" sibTransId="{88128CF8-F1E7-4D0B-9668-81447D845737}"/>
    <dgm:cxn modelId="{E56BA1BB-C0C5-42AA-B5F5-C7F061DAECA3}" type="presOf" srcId="{E97683F8-A6EB-44EF-99E5-6D53F22F06EE}" destId="{48EDEDC3-1590-451D-A055-5F7567D62FD1}" srcOrd="0" destOrd="0" presId="urn:microsoft.com/office/officeart/2005/8/layout/vList2"/>
    <dgm:cxn modelId="{4E118BDD-33AA-4A12-9BEB-CAA9C7565B2E}" srcId="{66648E1C-5979-4E96-9B11-19BBA834C7B8}" destId="{793E1329-EE07-4D46-B962-72F9BF9D6F6B}" srcOrd="1" destOrd="0" parTransId="{1157B75B-7941-4E2C-B109-A90618127076}" sibTransId="{C6069D9C-7FB0-4D41-8237-8B696767F240}"/>
    <dgm:cxn modelId="{4EF0C77F-EDCB-4EAB-98EF-9D0F55D57021}" type="presParOf" srcId="{064591C5-3136-44E9-8DD7-FC67AC975F92}" destId="{9D570E31-9E0C-460C-A8AB-7B42020FAA41}" srcOrd="0" destOrd="0" presId="urn:microsoft.com/office/officeart/2005/8/layout/vList2"/>
    <dgm:cxn modelId="{3E4E8A30-8A6E-471C-BFF4-25BC5F4C8372}" type="presParOf" srcId="{064591C5-3136-44E9-8DD7-FC67AC975F92}" destId="{C83FBA1B-B38F-437C-A4D7-414C5850125B}" srcOrd="1" destOrd="0" presId="urn:microsoft.com/office/officeart/2005/8/layout/vList2"/>
    <dgm:cxn modelId="{8665423A-B1E0-4E56-B61F-433B3EAA90EF}" type="presParOf" srcId="{064591C5-3136-44E9-8DD7-FC67AC975F92}" destId="{755BC73E-CD31-4BF5-B1C5-4A4ACAA7115F}" srcOrd="2" destOrd="0" presId="urn:microsoft.com/office/officeart/2005/8/layout/vList2"/>
    <dgm:cxn modelId="{297987AE-53F4-4E91-9123-42318A1AC8FF}" type="presParOf" srcId="{064591C5-3136-44E9-8DD7-FC67AC975F92}" destId="{7446473B-C5F4-406F-AC14-BD4F036A6A94}" srcOrd="3" destOrd="0" presId="urn:microsoft.com/office/officeart/2005/8/layout/vList2"/>
    <dgm:cxn modelId="{3FA957A8-4880-47E6-BC9E-89E134B8B97E}" type="presParOf" srcId="{064591C5-3136-44E9-8DD7-FC67AC975F92}" destId="{396B8186-5A51-43CF-804C-BC101821A790}" srcOrd="4" destOrd="0" presId="urn:microsoft.com/office/officeart/2005/8/layout/vList2"/>
    <dgm:cxn modelId="{F9A2556D-77A3-42A8-AF1F-CC0CEA294625}" type="presParOf" srcId="{064591C5-3136-44E9-8DD7-FC67AC975F92}" destId="{48EDEDC3-1590-451D-A055-5F7567D62FD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FEF69-5570-4AAE-80E7-FD7F21FDEBD4}">
      <dsp:nvSpPr>
        <dsp:cNvPr id="0" name=""/>
        <dsp:cNvSpPr/>
      </dsp:nvSpPr>
      <dsp:spPr>
        <a:xfrm rot="5400000">
          <a:off x="-268258" y="271749"/>
          <a:ext cx="1788387" cy="125187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PSK" pitchFamily="34" charset="-34"/>
              <a:cs typeface="TH SarabunPSK" pitchFamily="34" charset="-34"/>
            </a:rPr>
            <a:t>หนึ่ง</a:t>
          </a:r>
          <a:endParaRPr lang="en-US" sz="40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629427"/>
        <a:ext cx="1251871" cy="536516"/>
      </dsp:txXfrm>
    </dsp:sp>
    <dsp:sp modelId="{501E39BD-DB5B-4377-B255-ABBFE5B487B8}">
      <dsp:nvSpPr>
        <dsp:cNvPr id="0" name=""/>
        <dsp:cNvSpPr/>
      </dsp:nvSpPr>
      <dsp:spPr>
        <a:xfrm rot="5400000">
          <a:off x="3120677" y="-1868805"/>
          <a:ext cx="1163063" cy="4900674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b="1" kern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เพื่อติดตามและประเมินผลการดำเนินโครงการตามแผนปฏิบัติการไทยเข้มแข็ง  </a:t>
          </a:r>
          <a:r>
            <a:rPr lang="en-US" sz="3200" b="1" kern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2555</a:t>
          </a:r>
          <a:endParaRPr lang="en-US" sz="3200" kern="1200" dirty="0">
            <a:solidFill>
              <a:schemeClr val="accent2">
                <a:lumMod val="40000"/>
                <a:lumOff val="60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251872" y="56776"/>
        <a:ext cx="4843898" cy="1049511"/>
      </dsp:txXfrm>
    </dsp:sp>
    <dsp:sp modelId="{7C9E8A44-624E-4FF4-89DB-35C85D7D63A2}">
      <dsp:nvSpPr>
        <dsp:cNvPr id="0" name=""/>
        <dsp:cNvSpPr/>
      </dsp:nvSpPr>
      <dsp:spPr>
        <a:xfrm rot="5400000">
          <a:off x="-268258" y="1868076"/>
          <a:ext cx="1788387" cy="125187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PSK" pitchFamily="34" charset="-34"/>
              <a:cs typeface="TH SarabunPSK" pitchFamily="34" charset="-34"/>
            </a:rPr>
            <a:t>สอง</a:t>
          </a:r>
          <a:endParaRPr lang="en-US" sz="40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2225754"/>
        <a:ext cx="1251871" cy="536516"/>
      </dsp:txXfrm>
    </dsp:sp>
    <dsp:sp modelId="{BDCC0456-6034-485E-B8DA-4DC206B3E039}">
      <dsp:nvSpPr>
        <dsp:cNvPr id="0" name=""/>
        <dsp:cNvSpPr/>
      </dsp:nvSpPr>
      <dsp:spPr>
        <a:xfrm rot="5400000">
          <a:off x="3070358" y="-269258"/>
          <a:ext cx="1162451" cy="4900674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เพื่อทราบปัญหาและอุปสรรค เสนอแนะแนวทางการแก้ไข</a:t>
          </a:r>
          <a:endParaRPr lang="en-US" sz="3600" kern="1200" dirty="0">
            <a:solidFill>
              <a:schemeClr val="accent3">
                <a:lumMod val="40000"/>
                <a:lumOff val="60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201247" y="1656599"/>
        <a:ext cx="4843928" cy="1048959"/>
      </dsp:txXfrm>
    </dsp:sp>
    <dsp:sp modelId="{762E8953-8565-4C98-895F-DA4FCE740FF0}">
      <dsp:nvSpPr>
        <dsp:cNvPr id="0" name=""/>
        <dsp:cNvSpPr/>
      </dsp:nvSpPr>
      <dsp:spPr>
        <a:xfrm rot="5400000">
          <a:off x="-268258" y="3464403"/>
          <a:ext cx="1788387" cy="125187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48640" rIns="0" bIns="0" numCol="1" spcCol="1270" anchor="b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PSK" pitchFamily="34" charset="-34"/>
              <a:cs typeface="TH SarabunPSK" pitchFamily="34" charset="-34"/>
            </a:rPr>
            <a:t>สาม</a:t>
          </a:r>
          <a:endParaRPr lang="en-US" sz="4000" b="1" kern="1200" dirty="0">
            <a:latin typeface="TH SarabunPSK" pitchFamily="34" charset="-34"/>
            <a:cs typeface="TH SarabunPSK" pitchFamily="34" charset="-34"/>
          </a:endParaRPr>
        </a:p>
      </dsp:txBody>
      <dsp:txXfrm rot="-5400000">
        <a:off x="1" y="3822081"/>
        <a:ext cx="1251871" cy="536516"/>
      </dsp:txXfrm>
    </dsp:sp>
    <dsp:sp modelId="{E3B9F291-94A3-427A-B809-7ABA8DDF752C}">
      <dsp:nvSpPr>
        <dsp:cNvPr id="0" name=""/>
        <dsp:cNvSpPr/>
      </dsp:nvSpPr>
      <dsp:spPr>
        <a:xfrm rot="5400000">
          <a:off x="3120982" y="1327033"/>
          <a:ext cx="1162451" cy="4900674"/>
        </a:xfrm>
        <a:prstGeom prst="round2SameRect">
          <a:avLst/>
        </a:prstGeom>
        <a:gradFill flip="none" rotWithShape="1">
          <a:gsLst>
            <a:gs pos="0">
              <a:schemeClr val="tx1">
                <a:alpha val="0"/>
              </a:schemeClr>
            </a:gs>
            <a:gs pos="100000">
              <a:schemeClr val="tx1">
                <a:alpha val="55000"/>
              </a:schemeClr>
            </a:gs>
          </a:gsLst>
          <a:lin ang="5400000" scaled="1"/>
          <a:tileRect/>
        </a:gradFill>
        <a:ln w="9525" cap="flat" cmpd="sng" algn="ctr"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5400000" scaled="0"/>
          </a:gra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เพื่อเผยแพร่ข้อมูลประชาสัมพันธ์  และรายงานผลการดำเนินโครงการต่างๆ</a:t>
          </a:r>
          <a:endParaRPr lang="en-US" sz="3200" kern="1200" dirty="0">
            <a:solidFill>
              <a:schemeClr val="accent4">
                <a:lumMod val="20000"/>
                <a:lumOff val="80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251871" y="3252890"/>
        <a:ext cx="4843928" cy="10489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47FD-CD8E-4EC8-A7E3-BF3AC4BC5C1A}">
      <dsp:nvSpPr>
        <dsp:cNvPr id="0" name=""/>
        <dsp:cNvSpPr/>
      </dsp:nvSpPr>
      <dsp:spPr>
        <a:xfrm>
          <a:off x="0" y="362179"/>
          <a:ext cx="9144000" cy="5715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648BBC-DC91-4F50-80A4-7E064850F484}">
      <dsp:nvSpPr>
        <dsp:cNvPr id="0" name=""/>
        <dsp:cNvSpPr/>
      </dsp:nvSpPr>
      <dsp:spPr>
        <a:xfrm>
          <a:off x="1161288" y="4306672"/>
          <a:ext cx="237744" cy="237744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471E0E9-11D0-4B66-AA4A-5B4169E1409D}">
      <dsp:nvSpPr>
        <dsp:cNvPr id="0" name=""/>
        <dsp:cNvSpPr/>
      </dsp:nvSpPr>
      <dsp:spPr>
        <a:xfrm>
          <a:off x="1158132" y="4686420"/>
          <a:ext cx="3197852" cy="1651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976" tIns="0" rIns="0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ติดตามความก้าวหน้าโครงการ (ทุกโครงการ)  เป็นรายเดือน </a:t>
          </a:r>
          <a:endParaRPr lang="en-US" sz="4400" kern="1200" dirty="0">
            <a:solidFill>
              <a:schemeClr val="accent4">
                <a:lumMod val="20000"/>
                <a:lumOff val="80000"/>
              </a:schemeClr>
            </a:solidFill>
          </a:endParaRPr>
        </a:p>
      </dsp:txBody>
      <dsp:txXfrm>
        <a:off x="1158132" y="4686420"/>
        <a:ext cx="3197852" cy="1651635"/>
      </dsp:txXfrm>
    </dsp:sp>
    <dsp:sp modelId="{DC1E50F5-B7A9-466C-B276-32669CD7750A}">
      <dsp:nvSpPr>
        <dsp:cNvPr id="0" name=""/>
        <dsp:cNvSpPr/>
      </dsp:nvSpPr>
      <dsp:spPr>
        <a:xfrm>
          <a:off x="3259836" y="2753335"/>
          <a:ext cx="429768" cy="429768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433327"/>
                <a:satOff val="-14905"/>
                <a:lumOff val="3331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433327"/>
                <a:satOff val="-14905"/>
                <a:lumOff val="3331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433327"/>
                <a:satOff val="-14905"/>
                <a:lumOff val="333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990BA28-97FC-49E5-809F-38C63319B485}">
      <dsp:nvSpPr>
        <dsp:cNvPr id="0" name=""/>
        <dsp:cNvSpPr/>
      </dsp:nvSpPr>
      <dsp:spPr>
        <a:xfrm>
          <a:off x="3673591" y="3241714"/>
          <a:ext cx="2194560" cy="2561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725" tIns="0" rIns="0" bIns="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ประเมินผลโครงการ</a:t>
          </a:r>
          <a:r>
            <a:rPr lang="en-US" sz="4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4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จำนวน </a:t>
          </a:r>
          <a:r>
            <a:rPr lang="en-US" sz="4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4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ครั้ง</a:t>
          </a:r>
          <a:endParaRPr lang="en-US" sz="4000" kern="1200" dirty="0">
            <a:solidFill>
              <a:schemeClr val="accent4">
                <a:lumMod val="20000"/>
                <a:lumOff val="80000"/>
              </a:schemeClr>
            </a:solidFill>
          </a:endParaRPr>
        </a:p>
      </dsp:txBody>
      <dsp:txXfrm>
        <a:off x="3673591" y="3241714"/>
        <a:ext cx="2194560" cy="2561969"/>
      </dsp:txXfrm>
    </dsp:sp>
    <dsp:sp modelId="{B27E5592-C876-4E53-8F6B-74B3AF2202F9}">
      <dsp:nvSpPr>
        <dsp:cNvPr id="0" name=""/>
        <dsp:cNvSpPr/>
      </dsp:nvSpPr>
      <dsp:spPr>
        <a:xfrm>
          <a:off x="5783580" y="1808074"/>
          <a:ext cx="594360" cy="594360"/>
        </a:xfrm>
        <a:prstGeom prst="ellipse">
          <a:avLst/>
        </a:prstGeom>
        <a:gradFill rotWithShape="0">
          <a:gsLst>
            <a:gs pos="0">
              <a:schemeClr val="accent2">
                <a:shade val="50000"/>
                <a:hueOff val="433327"/>
                <a:satOff val="-14905"/>
                <a:lumOff val="3331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433327"/>
                <a:satOff val="-14905"/>
                <a:lumOff val="3331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433327"/>
                <a:satOff val="-14905"/>
                <a:lumOff val="333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2441CB-AC99-4BC4-9A97-BF742D1A6DC5}">
      <dsp:nvSpPr>
        <dsp:cNvPr id="0" name=""/>
        <dsp:cNvSpPr/>
      </dsp:nvSpPr>
      <dsp:spPr>
        <a:xfrm>
          <a:off x="5940154" y="2622796"/>
          <a:ext cx="2475770" cy="3427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4939" tIns="0" rIns="0" bIns="0" numCol="1" spcCol="1270" anchor="t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300" b="1" kern="1200" dirty="0" smtClean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cs typeface="TH SarabunPSK" pitchFamily="34" charset="-34"/>
            </a:rPr>
            <a:t>ตรวจสอบกระบวนการจัดซื้อจัดจ้างและตรวจสอบด้านเทคนิคต่างๆ</a:t>
          </a:r>
          <a:endParaRPr lang="en-US" sz="4300" kern="1200" dirty="0">
            <a:solidFill>
              <a:schemeClr val="accent4">
                <a:lumMod val="20000"/>
                <a:lumOff val="80000"/>
              </a:schemeClr>
            </a:solidFill>
          </a:endParaRPr>
        </a:p>
      </dsp:txBody>
      <dsp:txXfrm>
        <a:off x="5940154" y="2622796"/>
        <a:ext cx="2475770" cy="34272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47FD-CD8E-4EC8-A7E3-BF3AC4BC5C1A}">
      <dsp:nvSpPr>
        <dsp:cNvPr id="0" name=""/>
        <dsp:cNvSpPr/>
      </dsp:nvSpPr>
      <dsp:spPr>
        <a:xfrm>
          <a:off x="0" y="362179"/>
          <a:ext cx="9143999" cy="5714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54A878-CB73-47C4-AD0B-619A923135EA}">
      <dsp:nvSpPr>
        <dsp:cNvPr id="0" name=""/>
        <dsp:cNvSpPr/>
      </dsp:nvSpPr>
      <dsp:spPr>
        <a:xfrm>
          <a:off x="900684" y="4611853"/>
          <a:ext cx="210312" cy="21031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6284AB0-E315-4391-91B0-174659492043}">
      <dsp:nvSpPr>
        <dsp:cNvPr id="0" name=""/>
        <dsp:cNvSpPr/>
      </dsp:nvSpPr>
      <dsp:spPr>
        <a:xfrm>
          <a:off x="1005840" y="4717009"/>
          <a:ext cx="1563624" cy="1360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4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28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28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</a:t>
          </a:r>
          <a:endParaRPr lang="en-US" sz="2800" b="1" kern="1200" dirty="0">
            <a:solidFill>
              <a:schemeClr val="accent3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kern="1200" dirty="0" smtClean="0">
              <a:solidFill>
                <a:schemeClr val="accent5">
                  <a:lumMod val="75000"/>
                </a:schemeClr>
              </a:solidFill>
            </a:rPr>
            <a:t>1</a:t>
          </a:r>
          <a:endParaRPr lang="en-US" sz="2400" kern="1200" dirty="0">
            <a:solidFill>
              <a:schemeClr val="accent5">
                <a:lumMod val="75000"/>
              </a:schemeClr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kern="1200" dirty="0" smtClean="0">
              <a:solidFill>
                <a:schemeClr val="accent5">
                  <a:lumMod val="75000"/>
                </a:schemeClr>
              </a:solidFill>
            </a:rPr>
            <a:t>2</a:t>
          </a:r>
          <a:endParaRPr lang="en-US" sz="2400" kern="1200" dirty="0">
            <a:solidFill>
              <a:schemeClr val="accent5">
                <a:lumMod val="75000"/>
              </a:schemeClr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2400" kern="1200" dirty="0" smtClean="0">
              <a:solidFill>
                <a:schemeClr val="accent5">
                  <a:lumMod val="75000"/>
                </a:schemeClr>
              </a:solidFill>
            </a:rPr>
            <a:t>3</a:t>
          </a:r>
          <a:endParaRPr lang="en-US" sz="24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1005840" y="4717009"/>
        <a:ext cx="1563624" cy="1360170"/>
      </dsp:txXfrm>
    </dsp:sp>
    <dsp:sp modelId="{04D58EC2-559B-466D-A1AE-743B290AC205}">
      <dsp:nvSpPr>
        <dsp:cNvPr id="0" name=""/>
        <dsp:cNvSpPr/>
      </dsp:nvSpPr>
      <dsp:spPr>
        <a:xfrm>
          <a:off x="2386584" y="3282544"/>
          <a:ext cx="365760" cy="365760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18D6E0-0A31-40DE-9C2D-0E07C208EDD5}">
      <dsp:nvSpPr>
        <dsp:cNvPr id="0" name=""/>
        <dsp:cNvSpPr/>
      </dsp:nvSpPr>
      <dsp:spPr>
        <a:xfrm>
          <a:off x="2569464" y="3465424"/>
          <a:ext cx="1920240" cy="2611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80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2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2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2</a:t>
          </a:r>
          <a:endParaRPr lang="en-US" sz="24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4</a:t>
          </a:r>
          <a:endParaRPr lang="en-US" sz="3600" kern="1200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5</a:t>
          </a:r>
          <a:endParaRPr lang="en-US" sz="36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6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6</a:t>
          </a:r>
          <a:endParaRPr lang="en-US" sz="36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2569464" y="3465424"/>
        <a:ext cx="1920240" cy="2611755"/>
      </dsp:txXfrm>
    </dsp:sp>
    <dsp:sp modelId="{C2F64A6A-597B-436F-AA53-688F95F4477E}">
      <dsp:nvSpPr>
        <dsp:cNvPr id="0" name=""/>
        <dsp:cNvSpPr/>
      </dsp:nvSpPr>
      <dsp:spPr>
        <a:xfrm>
          <a:off x="4283964" y="2302993"/>
          <a:ext cx="484632" cy="484632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FDDE00-354E-4BA6-BD7B-6F4D191C35A2}">
      <dsp:nvSpPr>
        <dsp:cNvPr id="0" name=""/>
        <dsp:cNvSpPr/>
      </dsp:nvSpPr>
      <dsp:spPr>
        <a:xfrm>
          <a:off x="4526280" y="2545309"/>
          <a:ext cx="1920240" cy="3531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796" tIns="0" rIns="0" bIns="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4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4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3</a:t>
          </a:r>
          <a:endParaRPr lang="en-US" sz="44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7</a:t>
          </a:r>
          <a:endParaRPr lang="en-US" sz="3200" kern="1200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8</a:t>
          </a:r>
          <a:endParaRPr lang="en-US" sz="32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9</a:t>
          </a:r>
          <a:endParaRPr lang="en-US" sz="32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4526280" y="2545309"/>
        <a:ext cx="1920240" cy="3531870"/>
      </dsp:txXfrm>
    </dsp:sp>
    <dsp:sp modelId="{DC7ECA2A-146E-45A4-AAD3-F5833BA17D9B}">
      <dsp:nvSpPr>
        <dsp:cNvPr id="0" name=""/>
        <dsp:cNvSpPr/>
      </dsp:nvSpPr>
      <dsp:spPr>
        <a:xfrm>
          <a:off x="6350508" y="1654912"/>
          <a:ext cx="649224" cy="649224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748046-1801-4BDB-8AA3-21B8E78B7323}">
      <dsp:nvSpPr>
        <dsp:cNvPr id="0" name=""/>
        <dsp:cNvSpPr/>
      </dsp:nvSpPr>
      <dsp:spPr>
        <a:xfrm>
          <a:off x="6675120" y="1979524"/>
          <a:ext cx="1920240" cy="40976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4010" tIns="0" rIns="0" bIns="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err="1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ไตรมาส</a:t>
          </a:r>
          <a:r>
            <a:rPr lang="th-TH" sz="4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en-US" sz="4400" b="1" kern="1200" dirty="0" smtClean="0">
              <a:solidFill>
                <a:schemeClr val="accent3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4</a:t>
          </a:r>
          <a:endParaRPr lang="en-US" sz="44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10</a:t>
          </a:r>
          <a:endParaRPr lang="en-US" sz="3200" kern="1200" dirty="0">
            <a:solidFill>
              <a:schemeClr val="accent5">
                <a:lumMod val="7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11</a:t>
          </a:r>
          <a:endParaRPr lang="en-US" sz="3200" kern="1200" dirty="0">
            <a:solidFill>
              <a:schemeClr val="accent5">
                <a:lumMod val="75000"/>
              </a:schemeClr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เดือนที่ </a:t>
          </a:r>
          <a:r>
            <a:rPr lang="en-US" sz="3200" kern="1200" dirty="0" smtClean="0">
              <a:solidFill>
                <a:schemeClr val="accent5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rPr>
            <a:t>12</a:t>
          </a:r>
          <a:endParaRPr lang="en-US" sz="32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6675120" y="1979524"/>
        <a:ext cx="1920240" cy="40976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570E31-9E0C-460C-A8AB-7B42020FAA41}">
      <dsp:nvSpPr>
        <dsp:cNvPr id="0" name=""/>
        <dsp:cNvSpPr/>
      </dsp:nvSpPr>
      <dsp:spPr>
        <a:xfrm>
          <a:off x="0" y="951"/>
          <a:ext cx="7272808" cy="777410"/>
        </a:xfrm>
        <a:prstGeom prst="round2DiagRect">
          <a:avLst/>
        </a:prstGeom>
        <a:gradFill flip="none" rotWithShape="1">
          <a:gsLst>
            <a:gs pos="0">
              <a:schemeClr val="accent3">
                <a:alpha val="10000"/>
              </a:schemeClr>
            </a:gs>
            <a:gs pos="100000">
              <a:schemeClr val="accent3"/>
            </a:gs>
          </a:gsLst>
          <a:lin ang="0" scaled="1"/>
          <a:tileRect/>
        </a:gra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พื้นที่</a:t>
          </a:r>
          <a:endParaRPr lang="en-US" sz="5400" b="1" kern="1200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sp:txBody>
      <dsp:txXfrm>
        <a:off x="37950" y="38901"/>
        <a:ext cx="7196908" cy="701510"/>
      </dsp:txXfrm>
    </dsp:sp>
    <dsp:sp modelId="{C83FBA1B-B38F-437C-A4D7-414C5850125B}">
      <dsp:nvSpPr>
        <dsp:cNvPr id="0" name=""/>
        <dsp:cNvSpPr/>
      </dsp:nvSpPr>
      <dsp:spPr>
        <a:xfrm>
          <a:off x="0" y="778361"/>
          <a:ext cx="7272808" cy="420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4720" tIns="182880" rIns="284480" bIns="18288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14</a:t>
          </a:r>
          <a:r>
            <a:rPr lang="th-TH" sz="40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 จังหวัดภาคใต้  </a:t>
          </a:r>
          <a:endParaRPr lang="en-US" sz="4000" kern="1200" dirty="0">
            <a:solidFill>
              <a:schemeClr val="bg1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0" y="778361"/>
        <a:ext cx="7272808" cy="420266"/>
      </dsp:txXfrm>
    </dsp:sp>
    <dsp:sp modelId="{755BC73E-CD31-4BF5-B1C5-4A4ACAA7115F}">
      <dsp:nvSpPr>
        <dsp:cNvPr id="0" name=""/>
        <dsp:cNvSpPr/>
      </dsp:nvSpPr>
      <dsp:spPr>
        <a:xfrm>
          <a:off x="0" y="1198628"/>
          <a:ext cx="7272808" cy="777410"/>
        </a:xfrm>
        <a:prstGeom prst="round2DiagRect">
          <a:avLst/>
        </a:prstGeom>
        <a:gradFill rotWithShape="0">
          <a:gsLst>
            <a:gs pos="0">
              <a:schemeClr val="accent1">
                <a:alpha val="10000"/>
              </a:schemeClr>
            </a:gs>
            <a:gs pos="100000">
              <a:schemeClr val="accent1"/>
            </a:gs>
          </a:gsLst>
          <a:lin ang="0" scaled="1"/>
        </a:gra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สาขา</a:t>
          </a:r>
          <a:endParaRPr lang="en-US" sz="5400" b="1" kern="1200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sp:txBody>
      <dsp:txXfrm>
        <a:off x="37950" y="1236578"/>
        <a:ext cx="7196908" cy="701510"/>
      </dsp:txXfrm>
    </dsp:sp>
    <dsp:sp modelId="{7446473B-C5F4-406F-AC14-BD4F036A6A94}">
      <dsp:nvSpPr>
        <dsp:cNvPr id="0" name=""/>
        <dsp:cNvSpPr/>
      </dsp:nvSpPr>
      <dsp:spPr>
        <a:xfrm>
          <a:off x="0" y="1976038"/>
          <a:ext cx="7272808" cy="420266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4720" tIns="182880" rIns="284480" bIns="18288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40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15  </a:t>
          </a:r>
          <a:r>
            <a:rPr lang="th-TH" sz="40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สาขา</a:t>
          </a:r>
          <a:endParaRPr lang="en-US" sz="4000" b="1" kern="1200" dirty="0">
            <a:solidFill>
              <a:srgbClr val="1C1C1C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0" y="1976038"/>
        <a:ext cx="7272808" cy="420266"/>
      </dsp:txXfrm>
    </dsp:sp>
    <dsp:sp modelId="{396B8186-5A51-43CF-804C-BC101821A790}">
      <dsp:nvSpPr>
        <dsp:cNvPr id="0" name=""/>
        <dsp:cNvSpPr/>
      </dsp:nvSpPr>
      <dsp:spPr>
        <a:xfrm>
          <a:off x="0" y="2396305"/>
          <a:ext cx="7272808" cy="777410"/>
        </a:xfrm>
        <a:prstGeom prst="round2DiagRect">
          <a:avLst/>
        </a:prstGeom>
        <a:gradFill rotWithShape="0">
          <a:gsLst>
            <a:gs pos="0">
              <a:schemeClr val="accent6">
                <a:alpha val="10000"/>
              </a:schemeClr>
            </a:gs>
            <a:gs pos="100000">
              <a:schemeClr val="accent6"/>
            </a:gs>
          </a:gsLst>
          <a:lin ang="0" scaled="1"/>
        </a:gradFill>
        <a:ln w="25400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0" tIns="205740" rIns="205740" bIns="205740" numCol="1" spcCol="1270" anchor="ctr" anchorCtr="0">
          <a:noAutofit/>
        </a:bodyPr>
        <a:lstStyle/>
        <a:p>
          <a:pPr lvl="0" algn="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H SarabunPSK" pitchFamily="34" charset="-34"/>
              <a:cs typeface="TH SarabunPSK" pitchFamily="34" charset="-34"/>
            </a:rPr>
            <a:t>จำนวนโครงการ</a:t>
          </a:r>
          <a:endParaRPr lang="en-US" sz="5400" b="1" kern="1200" dirty="0">
            <a:solidFill>
              <a:schemeClr val="accent6">
                <a:lumMod val="20000"/>
                <a:lumOff val="80000"/>
              </a:schemeClr>
            </a:solidFill>
            <a:effectLst/>
            <a:latin typeface="TH SarabunPSK" pitchFamily="34" charset="-34"/>
            <a:cs typeface="TH SarabunPSK" pitchFamily="34" charset="-34"/>
          </a:endParaRPr>
        </a:p>
      </dsp:txBody>
      <dsp:txXfrm>
        <a:off x="37950" y="2434255"/>
        <a:ext cx="7196908" cy="701510"/>
      </dsp:txXfrm>
    </dsp:sp>
    <dsp:sp modelId="{48EDEDC3-1590-451D-A055-5F7567D62FD1}">
      <dsp:nvSpPr>
        <dsp:cNvPr id="0" name=""/>
        <dsp:cNvSpPr/>
      </dsp:nvSpPr>
      <dsp:spPr>
        <a:xfrm>
          <a:off x="0" y="3173715"/>
          <a:ext cx="7272808" cy="1203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4720" tIns="182880" rIns="256032" bIns="18288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36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ร้อยละ  </a:t>
          </a:r>
          <a:r>
            <a:rPr lang="en-US" sz="36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th-TH" sz="3600" b="1" kern="1200" dirty="0" smtClean="0">
              <a:solidFill>
                <a:srgbClr val="1C1C1C"/>
              </a:solidFill>
              <a:latin typeface="TH SarabunPSK" pitchFamily="34" charset="-34"/>
              <a:cs typeface="TH SarabunPSK" pitchFamily="34" charset="-34"/>
            </a:rPr>
            <a:t>  ของโครงการที่ดำเนินการแล้วเสร็จ</a:t>
          </a:r>
          <a:endParaRPr lang="en-US" sz="3600" b="1" kern="1200" dirty="0">
            <a:solidFill>
              <a:srgbClr val="1C1C1C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0" y="3173715"/>
        <a:ext cx="7272808" cy="1203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7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r>
              <a:rPr lang="en-US" sz="1400" b="1" dirty="0" smtClean="0"/>
              <a:t>SmartArt</a:t>
            </a:r>
            <a:r>
              <a:rPr lang="en-US" sz="1400" b="1" baseline="0" dirty="0" smtClean="0"/>
              <a:t> </a:t>
            </a:r>
            <a:r>
              <a:rPr lang="en-US" sz="1400" b="1" dirty="0" smtClean="0"/>
              <a:t>custom animation effects: vertical bullet list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SmartArt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b="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b="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b="0" dirty="0" smtClean="0"/>
              <a:t>, and then click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Blank</a:t>
            </a:r>
            <a:r>
              <a:rPr lang="en-US" sz="1200" b="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On the </a:t>
            </a:r>
            <a:r>
              <a:rPr lang="en-US" sz="1200" b="1" dirty="0" smtClean="0"/>
              <a:t>Insert tab</a:t>
            </a:r>
            <a:r>
              <a:rPr lang="en-US" sz="1200" b="0" dirty="0" smtClean="0"/>
              <a:t>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err="1" smtClean="0"/>
              <a:t>SmartArt</a:t>
            </a:r>
            <a:r>
              <a:rPr lang="en-US" sz="1200" b="0" dirty="0" smtClean="0"/>
              <a:t>.</a:t>
            </a:r>
            <a:r>
              <a:rPr lang="en-US" sz="1200" b="0" baseline="0" dirty="0" smtClean="0"/>
              <a:t> In the </a:t>
            </a:r>
            <a:r>
              <a:rPr lang="en-US" sz="1200" b="1" baseline="0" dirty="0" smtClean="0"/>
              <a:t>Choose a </a:t>
            </a:r>
            <a:r>
              <a:rPr lang="en-US" sz="1200" b="1" baseline="0" dirty="0" err="1" smtClean="0"/>
              <a:t>SmartArt</a:t>
            </a:r>
            <a:r>
              <a:rPr lang="en-US" sz="1200" b="1" baseline="0" dirty="0" smtClean="0"/>
              <a:t> Graphic</a:t>
            </a:r>
            <a:r>
              <a:rPr lang="en-US" sz="1200" b="0" baseline="0" dirty="0" smtClean="0"/>
              <a:t> dialog box, in the left pane, click </a:t>
            </a:r>
            <a:r>
              <a:rPr lang="en-US" sz="1200" b="1" baseline="0" dirty="0" smtClean="0"/>
              <a:t>List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List </a:t>
            </a:r>
            <a:r>
              <a:rPr lang="en-US" sz="1200" b="0" baseline="0" dirty="0" smtClean="0"/>
              <a:t>pane, click </a:t>
            </a:r>
            <a:r>
              <a:rPr lang="en-US" sz="1200" b="1" baseline="0" dirty="0" smtClean="0"/>
              <a:t>Vertical Bullet List </a:t>
            </a:r>
            <a:r>
              <a:rPr lang="en-US" sz="1200" baseline="0" dirty="0" smtClean="0"/>
              <a:t>(first row, third option from the left),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 to insert the graphic into the slide.</a:t>
            </a:r>
            <a:r>
              <a:rPr lang="en-US" sz="1200" b="0" baseline="0" dirty="0" smtClean="0"/>
              <a:t>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To create another row, </a:t>
            </a:r>
            <a:r>
              <a:rPr lang="en-US" sz="1200" b="0" baseline="0" dirty="0" smtClean="0"/>
              <a:t>select the bottom, first-level (color-filled) rectangle, and then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, and select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After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To add bullet text area, select the new first-level (color-filled) rectangle, and then under </a:t>
            </a:r>
            <a:r>
              <a:rPr lang="en-US" sz="1200" b="1" baseline="0" dirty="0" smtClean="0"/>
              <a:t>SmartArt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Design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Create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Bullet</a:t>
            </a:r>
            <a:r>
              <a:rPr lang="en-US" sz="1200" b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To</a:t>
            </a:r>
            <a:r>
              <a:rPr lang="en-US" sz="1200" baseline="0" dirty="0" smtClean="0"/>
              <a:t> enter text, s</a:t>
            </a:r>
            <a:r>
              <a:rPr lang="en-US" sz="1200" dirty="0" smtClean="0"/>
              <a:t>elect</a:t>
            </a:r>
            <a:r>
              <a:rPr lang="en-US" sz="1200" baseline="0" dirty="0" smtClean="0"/>
              <a:t> the graphic, and then click one of the arrows on the left border. In the </a:t>
            </a:r>
            <a:r>
              <a:rPr lang="en-US" sz="1200" b="1" baseline="0" dirty="0" smtClean="0"/>
              <a:t>Type your text here </a:t>
            </a:r>
            <a:r>
              <a:rPr lang="en-US" sz="1200" baseline="0" dirty="0" smtClean="0"/>
              <a:t>dialog box, enter text for each level. (</a:t>
            </a:r>
            <a:r>
              <a:rPr lang="en-US" sz="1200" b="1" baseline="0" dirty="0" smtClean="0"/>
              <a:t>Note: </a:t>
            </a:r>
            <a:r>
              <a:rPr lang="en-US" sz="1200" baseline="0" dirty="0" smtClean="0"/>
              <a:t>In the example slide, the first-level text is “Topic One,” “Topic Two,” and “Topic Three.” The second-level text is “Supporting Text.”)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border of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graphic. Drag the left center sizing handle to the left edge of the slide to resize the width of the </a:t>
            </a:r>
            <a:r>
              <a:rPr lang="en-US" sz="1200" dirty="0" err="1" smtClean="0"/>
              <a:t>SmartArt</a:t>
            </a:r>
            <a:r>
              <a:rPr lang="en-US" sz="1200" dirty="0" smtClean="0"/>
              <a:t> graphic.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rectangle</a:t>
            </a:r>
            <a:r>
              <a:rPr lang="en-US" sz="1200" baseline="0" dirty="0" smtClean="0"/>
              <a:t> effects</a:t>
            </a:r>
            <a:r>
              <a:rPr lang="en-US" sz="1200" dirty="0" smtClean="0"/>
              <a:t>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 and hold</a:t>
            </a:r>
            <a:r>
              <a:rPr lang="en-US" sz="1200" baseline="0" dirty="0" smtClean="0"/>
              <a:t> CTRL, and select the three color-filled rectangles (in the example above, these are the “Topic One,” “Topic Two,” and “Topic Three” rectangles).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, and under </a:t>
            </a:r>
            <a:r>
              <a:rPr lang="en-US" sz="1200" b="1" baseline="0" dirty="0" smtClean="0"/>
              <a:t>Rectangles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Round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Diagonal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Corner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Rectangle </a:t>
            </a:r>
            <a:r>
              <a:rPr lang="en-US" sz="1200" b="0" baseline="0" dirty="0" smtClean="0"/>
              <a:t>(ninth option from the left)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Under </a:t>
            </a:r>
            <a:r>
              <a:rPr lang="en-US" sz="1200" b="1" dirty="0" err="1" smtClean="0"/>
              <a:t>SmartArt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Styles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Preset 7</a:t>
            </a:r>
            <a:r>
              <a:rPr lang="en-US" sz="1200" baseline="0" dirty="0" smtClean="0"/>
              <a:t> (second row, third option from the left). </a:t>
            </a:r>
            <a:endParaRPr lang="en-US" sz="12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Font</a:t>
            </a:r>
            <a:r>
              <a:rPr lang="en-US" sz="1200" dirty="0" smtClean="0"/>
              <a:t> group</a:t>
            </a:r>
            <a:r>
              <a:rPr lang="en-US" sz="1200" baseline="0" dirty="0" smtClean="0"/>
              <a:t>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Franklin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Gothic</a:t>
            </a:r>
            <a:r>
              <a:rPr lang="en-US" sz="1200" baseline="0" dirty="0" smtClean="0"/>
              <a:t> </a:t>
            </a:r>
            <a:r>
              <a:rPr lang="en-US" sz="1200" b="1" baseline="0" dirty="0" err="1" smtClean="0"/>
              <a:t>Demi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Cond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32 pt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in the left pane, and in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pane, under </a:t>
            </a:r>
            <a:r>
              <a:rPr lang="en-US" sz="1200" b="1" baseline="0" dirty="0" smtClean="0"/>
              <a:t>Internal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margin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 box enter </a:t>
            </a:r>
            <a:r>
              <a:rPr lang="en-US" sz="1200" b="1" baseline="0" dirty="0" smtClean="0"/>
              <a:t>3”</a:t>
            </a:r>
            <a:r>
              <a:rPr lang="en-US" sz="1200" baseline="0" dirty="0" smtClean="0"/>
              <a:t>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first</a:t>
            </a:r>
            <a:r>
              <a:rPr lang="en-US" sz="1200" baseline="0" dirty="0" smtClean="0"/>
              <a:t> color-filled rectangle from the top (in the example slide, “Topic One”).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90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Olive Green, Accent 3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seventh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second </a:t>
            </a:r>
            <a:r>
              <a:rPr lang="en-US" sz="1200" baseline="0" dirty="0" smtClean="0"/>
              <a:t>color-filled rectangle from the top (in the example above, “Topic Two”).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Accent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the fifth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90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Accent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the fifth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third </a:t>
            </a:r>
            <a:r>
              <a:rPr lang="en-US" sz="1200" baseline="0" dirty="0" smtClean="0"/>
              <a:t>color-filled rectangle from the top (in the example slide, “Topic Three”).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10</a:t>
            </a:r>
            <a:r>
              <a:rPr lang="en-US" sz="1200" b="0" baseline="30000" dirty="0" smtClean="0">
                <a:solidFill>
                  <a:schemeClr val="accent6"/>
                </a:solidFill>
                <a:latin typeface="+mn-lt"/>
              </a:rPr>
              <a:t>th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90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Orange, Accent 6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10</a:t>
            </a:r>
            <a:r>
              <a:rPr lang="en-US" sz="1200" b="0" baseline="30000" dirty="0" smtClean="0">
                <a:solidFill>
                  <a:schemeClr val="accent6"/>
                </a:solidFill>
                <a:latin typeface="+mn-lt"/>
              </a:rPr>
              <a:t>th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 option from the left).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0" kern="1200" baseline="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To reproduce the </a:t>
            </a:r>
            <a:r>
              <a:rPr lang="en-US" sz="1200" baseline="0" dirty="0" smtClean="0"/>
              <a:t>bulleted text </a:t>
            </a:r>
            <a:r>
              <a:rPr lang="en-US" sz="1200" dirty="0" smtClean="0"/>
              <a:t>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Press and hold CTRL, and select the </a:t>
            </a:r>
            <a:r>
              <a:rPr lang="en-US" sz="1200" baseline="0" dirty="0" smtClean="0"/>
              <a:t>three second-level, bulleted text boxes.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Franklin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Gothic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Medium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Cond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22 pt.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Font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White, Background 1, Darker 50% </a:t>
            </a:r>
            <a:r>
              <a:rPr lang="en-US" sz="1200" baseline="0" dirty="0" smtClean="0"/>
              <a:t>(sixth row, first option from the left).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</a:t>
            </a:r>
            <a:r>
              <a:rPr lang="en-US" sz="1200" baseline="0" dirty="0" smtClean="0"/>
              <a:t> of the</a:t>
            </a:r>
            <a:r>
              <a:rPr lang="en-US" sz="1200" dirty="0" smtClean="0"/>
              <a:t>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</a:t>
            </a:r>
            <a:r>
              <a:rPr lang="en-US" sz="1200" b="1" dirty="0" smtClean="0"/>
              <a:t>Shape</a:t>
            </a:r>
            <a:r>
              <a:rPr lang="en-US" sz="1200" dirty="0" smtClean="0"/>
              <a:t> dialog</a:t>
            </a:r>
            <a:r>
              <a:rPr lang="en-US" sz="1200" baseline="0" dirty="0" smtClean="0"/>
              <a:t> box launcher. In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Shape</a:t>
            </a:r>
            <a:r>
              <a:rPr lang="en-US" sz="1200" baseline="0" dirty="0" smtClean="0"/>
              <a:t> dialog box, select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 </a:t>
            </a:r>
            <a:r>
              <a:rPr lang="en-US" sz="1200" baseline="0" dirty="0" smtClean="0"/>
              <a:t>in the left pane, and in the </a:t>
            </a:r>
            <a:r>
              <a:rPr lang="en-US" sz="1200" b="1" baseline="0" dirty="0" smtClean="0"/>
              <a:t>Text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Box</a:t>
            </a:r>
            <a:r>
              <a:rPr lang="en-US" sz="1200" baseline="0" dirty="0" smtClean="0"/>
              <a:t> pane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dirty="0" smtClean="0"/>
              <a:t>Under </a:t>
            </a:r>
            <a:r>
              <a:rPr lang="en-US" sz="1200" b="1" dirty="0" smtClean="0"/>
              <a:t>Text</a:t>
            </a:r>
            <a:r>
              <a:rPr lang="en-US" sz="1200" dirty="0" smtClean="0"/>
              <a:t> </a:t>
            </a:r>
            <a:r>
              <a:rPr lang="en-US" sz="1200" b="1" dirty="0" smtClean="0"/>
              <a:t>layout</a:t>
            </a:r>
            <a:r>
              <a:rPr lang="en-US" sz="1200" dirty="0" smtClean="0"/>
              <a:t>, in the </a:t>
            </a:r>
            <a:r>
              <a:rPr lang="en-US" sz="1200" b="1" dirty="0" smtClean="0"/>
              <a:t>Vertical</a:t>
            </a:r>
            <a:r>
              <a:rPr lang="en-US" sz="1200" dirty="0" smtClean="0"/>
              <a:t> </a:t>
            </a:r>
            <a:r>
              <a:rPr lang="en-US" sz="1200" b="1" dirty="0" smtClean="0"/>
              <a:t>alignment</a:t>
            </a:r>
            <a:r>
              <a:rPr lang="en-US" sz="1200" baseline="0" dirty="0" smtClean="0"/>
              <a:t> list select </a:t>
            </a:r>
            <a:r>
              <a:rPr lang="en-US" sz="1200" b="1" baseline="0" dirty="0" smtClean="0"/>
              <a:t>Middle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Internal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margin</a:t>
            </a:r>
            <a:r>
              <a:rPr lang="en-US" sz="1200" baseline="0" dirty="0" smtClean="0"/>
              <a:t>,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0.2”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0.17”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0.2”</a:t>
            </a:r>
            <a:r>
              <a:rPr lang="en-US" sz="1200" baseline="0" dirty="0" smtClean="0"/>
              <a:t>. </a:t>
            </a:r>
            <a:endParaRPr lang="en-US" sz="1200" dirty="0" smtClean="0"/>
          </a:p>
          <a:p>
            <a:pPr marL="228600" indent="-228600" algn="l" defTabSz="914400" rtl="0" eaLnBrk="1" latinLnBrk="0" hangingPunct="1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 the height of the SmartArt graphic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dragging the top or bottom sizing handle. </a:t>
            </a:r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dirty="0" smtClean="0"/>
          </a:p>
          <a:p>
            <a:pPr marL="228600" indent="-228600">
              <a:buFont typeface="+mj-lt"/>
              <a:buNone/>
            </a:pPr>
            <a:r>
              <a:rPr lang="en-US" sz="1200" dirty="0" smtClean="0"/>
              <a:t>To reproduce the animation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</a:t>
            </a:r>
            <a:r>
              <a:rPr lang="en-US" sz="1200" baseline="0" dirty="0" smtClean="0"/>
              <a:t>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Animations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SmartArt graphic</a:t>
            </a:r>
            <a:r>
              <a:rPr lang="en-US" sz="1200" baseline="0" dirty="0" smtClean="0"/>
              <a:t> on the slide, and then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pane,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select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select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the arrow to the right of the </a:t>
            </a:r>
            <a:r>
              <a:rPr lang="en-US" sz="1200" dirty="0" smtClean="0"/>
              <a:t>a</a:t>
            </a:r>
            <a:r>
              <a:rPr lang="en-US" sz="1200" baseline="0" dirty="0" smtClean="0"/>
              <a:t>scend entrance effect, and then select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Options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Ascend</a:t>
            </a:r>
            <a:r>
              <a:rPr lang="en-US" sz="1200" baseline="0" dirty="0" smtClean="0"/>
              <a:t> dialog box,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1 seconds (Fast)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err="1" smtClean="0"/>
              <a:t>SmartArt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graphic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One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by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one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Click the double arrow below the animation effect to expand the list of effects.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Press and hold CTRL, and select</a:t>
            </a:r>
            <a:r>
              <a:rPr lang="en-US" sz="1200" baseline="0" dirty="0" smtClean="0"/>
              <a:t> all the effects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pane. Then under </a:t>
            </a:r>
            <a:r>
              <a:rPr lang="en-US" sz="1200" b="1" baseline="0" dirty="0" smtClean="0"/>
              <a:t>Modify: Ascend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Previous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685800" lvl="1" indent="-228600">
              <a:buFont typeface="+mj-lt"/>
              <a:buAutoNum type="arabicPeriod"/>
            </a:pPr>
            <a:r>
              <a:rPr lang="en-US" sz="1200" dirty="0" smtClean="0"/>
              <a:t>Press and hold CTRL,</a:t>
            </a:r>
            <a:r>
              <a:rPr lang="en-US" sz="1200" baseline="0" dirty="0" smtClean="0"/>
              <a:t> and select the second, fourth, and sixth effects (ascend entrance effects)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Animation</a:t>
            </a:r>
            <a:r>
              <a:rPr lang="en-US" sz="1200" baseline="0" dirty="0" smtClean="0"/>
              <a:t> task pane. Click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select </a:t>
            </a:r>
            <a:r>
              <a:rPr lang="en-US" sz="1200" b="1" baseline="0" dirty="0" smtClean="0"/>
              <a:t>More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Change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Moderate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select </a:t>
            </a:r>
            <a:r>
              <a:rPr lang="en-US" sz="1200" b="1" baseline="0" dirty="0" smtClean="0"/>
              <a:t>Ease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In</a:t>
            </a:r>
            <a:r>
              <a:rPr lang="en-US" sz="1200" baseline="0" dirty="0" smtClean="0"/>
              <a:t>.</a:t>
            </a:r>
            <a:endParaRPr lang="en-US" sz="1200" dirty="0" smtClean="0"/>
          </a:p>
          <a:p>
            <a:pPr marL="228600" indent="-228600">
              <a:buFont typeface="+mj-lt"/>
              <a:buNone/>
            </a:pPr>
            <a:endParaRPr lang="en-US" sz="1200" b="1" dirty="0" smtClean="0"/>
          </a:p>
          <a:p>
            <a:pPr marL="228600" indent="-228600">
              <a:buFont typeface="+mj-lt"/>
              <a:buNone/>
            </a:pPr>
            <a:endParaRPr lang="en-US" sz="1200" b="1" dirty="0" smtClean="0"/>
          </a:p>
          <a:p>
            <a:r>
              <a:rPr lang="en-US" sz="1200" baseline="0" dirty="0" smtClean="0">
                <a:latin typeface="+mn-lt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Left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fifth option from the left).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three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60%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(first row, first option from the left). 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25%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(fourth row, first option from the left). </a:t>
            </a:r>
            <a:endParaRPr lang="en-US" sz="120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50% </a:t>
            </a:r>
            <a:r>
              <a:rPr lang="en-US" sz="1200" b="0" baseline="0" dirty="0" smtClean="0">
                <a:solidFill>
                  <a:schemeClr val="accent6"/>
                </a:solidFill>
                <a:latin typeface="+mn-lt"/>
              </a:rPr>
              <a:t>(second row, second option from the left). 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1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66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>
              <a:defRPr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1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92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68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84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11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4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70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420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46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664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45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7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>
              <a:defRPr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39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>
              <a:defRPr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7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834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119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1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83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45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0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84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2/23/2011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627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175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991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1924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D56F3-4731-48E2-9359-0C4944E925B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F1749-96DE-4B7F-AEED-74927F1452F8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43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1A793-F3CD-400E-AB6D-06EB99435C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600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30631-176B-4D00-B3D8-8D8324500B1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323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BFCAE-F6FD-432D-AA2E-DB25111090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422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6960D-5CD4-4E00-B8C0-639EC47C7B7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407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C1AF2-8490-4D0E-8EC3-740D00D2AAB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64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D1116-4F84-413C-8762-A5C4C095094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30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6424E-0F8F-44ED-8BFE-4FA82F5F6F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73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B5B33-D3F6-4C28-A6ED-BEBBCB0BCE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059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9BBA2-966C-4343-A3A5-E5DB4E2782B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030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C43E4-DFD8-4F65-B87B-B4F4C0AA384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03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BDBFC-206C-498C-B1BC-0E08688BCD3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461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2/23/2011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3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2/23/2011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198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D56F3-4731-48E2-9359-0C4944E925B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2/23/2011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F1749-96DE-4B7F-AEED-74927F1452F8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39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A25770D-2515-495F-BA6C-0B6DFC91322F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jpeg"/><Relationship Id="rId7" Type="http://schemas.openxmlformats.org/officeDocument/2006/relationships/image" Target="../media/image3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6.jpeg"/><Relationship Id="rId4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635896" y="116632"/>
            <a:ext cx="5112568" cy="2592288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โครงการ</a:t>
            </a:r>
            <a:r>
              <a:rPr lang="th-TH" sz="4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ติดตามและประเมินผลโครงการภายใต้แผนปฏิบัติการไทยเข้มแข็ง 2555 พื้นที่ 4 ภาค </a:t>
            </a:r>
            <a:br>
              <a:rPr lang="th-TH" sz="4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</a:br>
            <a:r>
              <a:rPr lang="th-TH" sz="4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สำหรับพื้นที่ </a:t>
            </a:r>
            <a:r>
              <a:rPr lang="th-TH" sz="5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ภาคใต้</a:t>
            </a:r>
            <a:r>
              <a:rPr lang="en-US" sz="4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4000" b="1" dirty="0">
              <a:solidFill>
                <a:schemeClr val="tx1">
                  <a:lumMod val="90000"/>
                  <a:lumOff val="10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Autofit/>
          </a:bodyPr>
          <a:lstStyle/>
          <a:p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0" dirty="0" smtClean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ศูนย์วิจัย</a:t>
            </a:r>
            <a:r>
              <a:rPr lang="th-TH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นโยบายและการบริหาร</a:t>
            </a:r>
            <a:br>
              <a:rPr lang="th-TH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วิทยาลัยการบริหารรัฐ</a:t>
            </a:r>
            <a:r>
              <a:rPr lang="th-TH" sz="2800" b="0" dirty="0" smtClean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กิจ มหาวิทยาลัย</a:t>
            </a:r>
            <a:r>
              <a:rPr lang="th-TH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บูรพา</a:t>
            </a:r>
            <a:r>
              <a:rPr lang="en-US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800" b="0" dirty="0">
                <a:solidFill>
                  <a:srgbClr val="7BCF2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000" b="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2000" b="0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2000" b="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0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กุมภาพันธ์ </a:t>
            </a:r>
            <a:r>
              <a:rPr lang="en-US" sz="2000" b="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2554</a:t>
            </a:r>
            <a:endParaRPr lang="en-US" sz="2000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5" descr="Th1-0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365104"/>
            <a:ext cx="13684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3" descr="logo buu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924944"/>
            <a:ext cx="1332929" cy="130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0970"/>
            <a:ext cx="2448272" cy="79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Oval 41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43" name="Oval 42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45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10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50825" y="2852738"/>
            <a:ext cx="2071688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แหล่งข้อมูล</a:t>
            </a:r>
          </a:p>
        </p:txBody>
      </p:sp>
      <p:cxnSp>
        <p:nvCxnSpPr>
          <p:cNvPr id="50" name="Straight Arrow Connector 49"/>
          <p:cNvCxnSpPr>
            <a:stCxn id="46" idx="3"/>
          </p:cNvCxnSpPr>
          <p:nvPr/>
        </p:nvCxnSpPr>
        <p:spPr>
          <a:xfrm flipV="1">
            <a:off x="2335213" y="1709738"/>
            <a:ext cx="571500" cy="1428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2916238" y="1346200"/>
            <a:ext cx="2143125" cy="6429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โครงการ</a:t>
            </a:r>
          </a:p>
        </p:txBody>
      </p:sp>
      <p:cxnSp>
        <p:nvCxnSpPr>
          <p:cNvPr id="52" name="Straight Arrow Connector 51"/>
          <p:cNvCxnSpPr>
            <a:stCxn id="46" idx="3"/>
          </p:cNvCxnSpPr>
          <p:nvPr/>
        </p:nvCxnSpPr>
        <p:spPr>
          <a:xfrm>
            <a:off x="2335213" y="3138488"/>
            <a:ext cx="642937" cy="1071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987675" y="3933825"/>
            <a:ext cx="2071688" cy="6429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บุคคล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916238" y="2179638"/>
            <a:ext cx="2940050" cy="11049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ผลการดำเนินโครงการ</a:t>
            </a:r>
            <a:endParaRPr lang="en-US" sz="2800" b="1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defRPr/>
            </a:pPr>
            <a:r>
              <a:rPr lang="en-US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การใช้จ่ายเงิน  </a:t>
            </a:r>
          </a:p>
        </p:txBody>
      </p:sp>
      <p:sp>
        <p:nvSpPr>
          <p:cNvPr id="55" name="Rectangle 54"/>
          <p:cNvSpPr/>
          <p:nvPr/>
        </p:nvSpPr>
        <p:spPr>
          <a:xfrm flipH="1">
            <a:off x="2987675" y="4508500"/>
            <a:ext cx="2589213" cy="14017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200" b="1" dirty="0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defRPr/>
            </a:pPr>
            <a:r>
              <a:rPr lang="en-US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ปัญหาและอุปสรรค </a:t>
            </a:r>
          </a:p>
          <a:p>
            <a:pPr>
              <a:defRPr/>
            </a:pPr>
            <a:r>
              <a:rPr lang="en-US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แนวทางแก้ไข</a:t>
            </a:r>
          </a:p>
          <a:p>
            <a:pPr>
              <a:defRPr/>
            </a:pPr>
            <a:r>
              <a:rPr lang="en-US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ข้อเสนอแนะ</a:t>
            </a:r>
          </a:p>
          <a:p>
            <a:pPr algn="ctr">
              <a:defRPr/>
            </a:pPr>
            <a:endParaRPr lang="th-TH" sz="2800" dirty="0">
              <a:solidFill>
                <a:srgbClr val="333333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072188" y="1350963"/>
            <a:ext cx="2643187" cy="12858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2800" b="1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defRPr/>
            </a:pPr>
            <a:r>
              <a:rPr lang="th-TH" sz="2800" b="1" u="sng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เครื่องมือ</a:t>
            </a:r>
          </a:p>
          <a:p>
            <a:pPr algn="ctr">
              <a:buFontTx/>
              <a:buChar char="-"/>
              <a:defRPr/>
            </a:pP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 แบบบันทึกรายการ</a:t>
            </a:r>
          </a:p>
          <a:p>
            <a:pPr algn="ctr">
              <a:buFontTx/>
              <a:buChar char="-"/>
              <a:defRPr/>
            </a:pP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 แบบสำรวจรายการ</a:t>
            </a:r>
          </a:p>
          <a:p>
            <a:pPr algn="ctr">
              <a:defRPr/>
            </a:pPr>
            <a:endParaRPr lang="th-TH" sz="2800">
              <a:solidFill>
                <a:srgbClr val="333333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084888" y="3933825"/>
            <a:ext cx="2571750" cy="142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800" b="1" u="sng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เครื่องมือ</a:t>
            </a:r>
          </a:p>
          <a:p>
            <a:pPr>
              <a:buFontTx/>
              <a:buChar char="-"/>
              <a:defRPr/>
            </a:pP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 แบบสำราจรายการ</a:t>
            </a:r>
          </a:p>
          <a:p>
            <a:pPr>
              <a:buFontTx/>
              <a:buChar char="-"/>
              <a:defRPr/>
            </a:pPr>
            <a:r>
              <a:rPr lang="th-TH" sz="28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 แบบสัมภาษณ์</a:t>
            </a:r>
          </a:p>
        </p:txBody>
      </p:sp>
      <p:cxnSp>
        <p:nvCxnSpPr>
          <p:cNvPr id="58" name="Straight Arrow Connector 57"/>
          <p:cNvCxnSpPr>
            <a:stCxn id="51" idx="3"/>
          </p:cNvCxnSpPr>
          <p:nvPr/>
        </p:nvCxnSpPr>
        <p:spPr>
          <a:xfrm>
            <a:off x="5072063" y="1668463"/>
            <a:ext cx="1009650" cy="9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3" idx="3"/>
          </p:cNvCxnSpPr>
          <p:nvPr/>
        </p:nvCxnSpPr>
        <p:spPr>
          <a:xfrm flipV="1">
            <a:off x="5072063" y="4244975"/>
            <a:ext cx="1009650" cy="11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5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264752" y="2569554"/>
            <a:ext cx="5486400" cy="804491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th-TH" sz="44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วิธีการศึกษาวิจัย</a:t>
            </a:r>
            <a:endParaRPr lang="en-US" sz="4400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5758" y="10886"/>
            <a:ext cx="6156721" cy="1349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th-TH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การออกแบบวิจัย </a:t>
            </a:r>
            <a:r>
              <a:rPr lang="th-TH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แหล่งข้อมูล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ทุติยภูมิ และปฐมภูมิ</a:t>
            </a:r>
            <a:endParaRPr lang="en-US" sz="2200" dirty="0" smtClean="0">
              <a:solidFill>
                <a:srgbClr val="2C99F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900" dirty="0" smtClean="0">
              <a:solidFill>
                <a:srgbClr val="2C99F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ltGray">
          <a:xfrm>
            <a:off x="2339752" y="1920329"/>
            <a:ext cx="3375025" cy="1889125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sz="3600" b="1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>-</a:t>
            </a:r>
            <a:r>
              <a:rPr lang="th-TH" sz="3600" b="1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> สถิติเชิงพรรณนา </a:t>
            </a:r>
            <a:br>
              <a:rPr lang="th-TH" sz="3600" b="1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th-TH" sz="2800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>(เช่น ความถี่ ค่าเฉลี่ย ฯลฯ)</a:t>
            </a:r>
            <a:r>
              <a:rPr lang="th-TH" sz="2400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/>
            </a:r>
            <a:br>
              <a:rPr lang="th-TH" sz="2400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th-TH" sz="3600" b="1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>- สถิติเชิงอ้างอิง </a:t>
            </a:r>
            <a:br>
              <a:rPr lang="th-TH" sz="3600" b="1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th-TH" sz="2800" dirty="0">
                <a:solidFill>
                  <a:prstClr val="white">
                    <a:lumMod val="50000"/>
                  </a:prstClr>
                </a:solidFill>
                <a:latin typeface="Browallia New" pitchFamily="34" charset="-34"/>
                <a:cs typeface="Browallia New" pitchFamily="34" charset="-34"/>
              </a:rPr>
              <a:t>(เช่น ทดสอบความแตกต่าง ฯลฯ)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ltGray">
          <a:xfrm>
            <a:off x="2393727" y="4096792"/>
            <a:ext cx="3095625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  <a:defRPr/>
            </a:pPr>
            <a:r>
              <a:rPr lang="en-US" sz="2000" dirty="0">
                <a:solidFill>
                  <a:srgbClr val="FE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2400" dirty="0">
                <a:solidFill>
                  <a:srgbClr val="FE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การวิเคราะห์เนื้อหา</a:t>
            </a:r>
            <a:endParaRPr lang="en-US" sz="2400" dirty="0">
              <a:solidFill>
                <a:srgbClr val="FEFF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5" descr="Picture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93" y="4149080"/>
            <a:ext cx="79216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Picture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678" y="2852936"/>
            <a:ext cx="7921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917977" y="1556792"/>
            <a:ext cx="2714625" cy="6477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8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ผลการวิเคราะห์ที่ได้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17976" y="2153692"/>
            <a:ext cx="2714625" cy="1785937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-"/>
              <a:defRPr/>
            </a:pP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ความก้าวหน้าในการ </a:t>
            </a:r>
          </a:p>
          <a:p>
            <a:pPr>
              <a:defRPr/>
            </a:pP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 เบิกจ่ายงบประมาณ</a:t>
            </a: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ผลการดำเนินงาน</a:t>
            </a:r>
            <a:endParaRPr lang="th-TH" sz="28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17977" y="4220617"/>
            <a:ext cx="2714625" cy="2143125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ปัญหาและอุปสรรค  ในการดำเนินงาน </a:t>
            </a: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- </a:t>
            </a: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ข้อเสนอแนะ</a:t>
            </a:r>
          </a:p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-</a:t>
            </a:r>
            <a:r>
              <a:rPr lang="th-TH" sz="2800" b="1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แนว</a:t>
            </a:r>
            <a:r>
              <a:rPr lang="th-TH" sz="28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ทางแก้ไข</a:t>
            </a:r>
            <a:endParaRPr lang="th-TH" sz="28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8" name="Picture 7" descr="Picture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686" y="1988840"/>
            <a:ext cx="7921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11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866682" y="1920329"/>
            <a:ext cx="1685918" cy="1653134"/>
            <a:chOff x="2457" y="2000"/>
            <a:chExt cx="901" cy="888"/>
          </a:xfrm>
        </p:grpSpPr>
        <p:pic>
          <p:nvPicPr>
            <p:cNvPr id="19" name="Picture 9" descr="circuler_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2800"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4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0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31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32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33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25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27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28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29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</p:grpSp>
      </p:grpSp>
      <p:grpSp>
        <p:nvGrpSpPr>
          <p:cNvPr id="34" name="Group 23"/>
          <p:cNvGrpSpPr>
            <a:grpSpLocks/>
          </p:cNvGrpSpPr>
          <p:nvPr/>
        </p:nvGrpSpPr>
        <p:grpSpPr bwMode="auto">
          <a:xfrm>
            <a:off x="869857" y="3791991"/>
            <a:ext cx="1685918" cy="1653134"/>
            <a:chOff x="2457" y="2000"/>
            <a:chExt cx="901" cy="888"/>
          </a:xfrm>
        </p:grpSpPr>
        <p:pic>
          <p:nvPicPr>
            <p:cNvPr id="35" name="Picture 24" descr="circuler_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800" dirty="0">
                  <a:solidFill>
                    <a:schemeClr val="bg1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บุคคล</a:t>
              </a:r>
              <a:endParaRPr lang="th-TH" sz="2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8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39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5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6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7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8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40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2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3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4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</p:grpSp>
      </p:grpSp>
      <p:sp>
        <p:nvSpPr>
          <p:cNvPr id="49" name="Text Box 41"/>
          <p:cNvSpPr txBox="1">
            <a:spLocks noChangeArrowheads="1"/>
          </p:cNvSpPr>
          <p:nvPr/>
        </p:nvSpPr>
        <p:spPr bwMode="auto">
          <a:xfrm>
            <a:off x="880691" y="2695522"/>
            <a:ext cx="190500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th-TH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>โครงการ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619631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51" name="Oval 50"/>
          <p:cNvSpPr/>
          <p:nvPr/>
        </p:nvSpPr>
        <p:spPr>
          <a:xfrm>
            <a:off x="619631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46039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9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23"/>
          <p:cNvGrpSpPr>
            <a:grpSpLocks/>
          </p:cNvGrpSpPr>
          <p:nvPr/>
        </p:nvGrpSpPr>
        <p:grpSpPr bwMode="auto">
          <a:xfrm>
            <a:off x="5029349" y="3459768"/>
            <a:ext cx="1879600" cy="1825625"/>
            <a:chOff x="2457" y="2000"/>
            <a:chExt cx="901" cy="888"/>
          </a:xfrm>
        </p:grpSpPr>
        <p:pic>
          <p:nvPicPr>
            <p:cNvPr id="75" name="Picture 24" descr="circuler_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800" dirty="0">
                  <a:solidFill>
                    <a:prstClr val="white">
                      <a:lumMod val="50000"/>
                    </a:prst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บุคคล</a:t>
              </a:r>
            </a:p>
          </p:txBody>
        </p:sp>
        <p:sp>
          <p:nvSpPr>
            <p:cNvPr id="77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>
                <a:solidFill>
                  <a:srgbClr val="262626"/>
                </a:solidFill>
              </a:endParaRPr>
            </a:p>
          </p:txBody>
        </p:sp>
        <p:grpSp>
          <p:nvGrpSpPr>
            <p:cNvPr id="78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79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5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6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7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8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80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1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2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3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  <p:sp>
              <p:nvSpPr>
                <p:cNvPr id="84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solidFill>
                      <a:srgbClr val="262626"/>
                    </a:solidFill>
                    <a:cs typeface="Angsana New" pitchFamily="18" charset="-34"/>
                  </a:endParaRPr>
                </a:p>
              </p:txBody>
            </p:sp>
          </p:grpSp>
        </p:grpSp>
      </p:grpSp>
      <p:sp>
        <p:nvSpPr>
          <p:cNvPr id="2" name="TextBox 1"/>
          <p:cNvSpPr txBox="1"/>
          <p:nvPr/>
        </p:nvSpPr>
        <p:spPr>
          <a:xfrm>
            <a:off x="420030" y="4203427"/>
            <a:ext cx="4953000" cy="26545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ts val="100"/>
              </a:spcBef>
            </a:pPr>
            <a:r>
              <a:rPr lang="th-TH" sz="3600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อาศัยเครือข่าย</a:t>
            </a:r>
            <a:endParaRPr lang="en-US" sz="3600" dirty="0" smtClean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4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88" y="1524000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th-TH" sz="4400" b="1" dirty="0" smtClean="0">
                <a:solidFill>
                  <a:srgbClr val="7BCF27"/>
                </a:solidFill>
              </a:rPr>
              <a:t>การรวบรวมข้อมูลภาคสนาม</a:t>
            </a:r>
            <a:endParaRPr lang="en-US" sz="4400" b="1" dirty="0">
              <a:solidFill>
                <a:srgbClr val="7BCF27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8018">
            <a:off x="7834024" y="2845970"/>
            <a:ext cx="1031813" cy="22833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6882" y="267512"/>
            <a:ext cx="1584446" cy="2438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0596" y="356541"/>
            <a:ext cx="828109" cy="2133600"/>
          </a:xfrm>
          <a:prstGeom prst="rect">
            <a:avLst/>
          </a:prstGeom>
        </p:spPr>
      </p:pic>
      <p:sp>
        <p:nvSpPr>
          <p:cNvPr id="19" name="Left-Right Arrow 18"/>
          <p:cNvSpPr/>
          <p:nvPr/>
        </p:nvSpPr>
        <p:spPr>
          <a:xfrm rot="5400000">
            <a:off x="6208854" y="2544283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Left-Right Arrow 19"/>
          <p:cNvSpPr/>
          <p:nvPr/>
        </p:nvSpPr>
        <p:spPr>
          <a:xfrm rot="10800000">
            <a:off x="7298752" y="3868422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Left-Right Arrow 20"/>
          <p:cNvSpPr/>
          <p:nvPr/>
        </p:nvSpPr>
        <p:spPr>
          <a:xfrm rot="7846803">
            <a:off x="7097263" y="2788412"/>
            <a:ext cx="819804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462818" y="2490141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488050" y="3994685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6488050" y="3993389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7729263" y="399030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6485609" y="3995654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6483258" y="399379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0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12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2" name="Group 8"/>
          <p:cNvGrpSpPr>
            <a:grpSpLocks/>
          </p:cNvGrpSpPr>
          <p:nvPr/>
        </p:nvGrpSpPr>
        <p:grpSpPr bwMode="auto">
          <a:xfrm>
            <a:off x="3772520" y="2780928"/>
            <a:ext cx="1879600" cy="1825625"/>
            <a:chOff x="2457" y="2000"/>
            <a:chExt cx="901" cy="888"/>
          </a:xfrm>
        </p:grpSpPr>
        <p:pic>
          <p:nvPicPr>
            <p:cNvPr id="33" name="Picture 9" descr="circuler_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 sz="2800"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6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37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3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4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5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6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9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0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1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  <p:sp>
              <p:nvSpPr>
                <p:cNvPr id="42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 sz="2800">
                    <a:cs typeface="Angsana New" pitchFamily="18" charset="-34"/>
                  </a:endParaRPr>
                </a:p>
              </p:txBody>
            </p:sp>
          </p:grpSp>
        </p:grpSp>
      </p:grpSp>
      <p:sp>
        <p:nvSpPr>
          <p:cNvPr id="47" name="Text Box 41"/>
          <p:cNvSpPr txBox="1">
            <a:spLocks noChangeArrowheads="1"/>
          </p:cNvSpPr>
          <p:nvPr/>
        </p:nvSpPr>
        <p:spPr bwMode="auto">
          <a:xfrm>
            <a:off x="3739183" y="3334965"/>
            <a:ext cx="190500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th-TH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>โครงการ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49" name="Oval 48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07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0.00278 0.22037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3889 -1.11111E-6 " pathEditMode="relative" rAng="0" ptsTypes="AA">
                                      <p:cBhvr>
                                        <p:cTn id="3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1788 -0.18403 " pathEditMode="relative" rAng="0" ptsTypes="AA">
                                      <p:cBhvr>
                                        <p:cTn id="4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2786E-6 L -0.13664 0.00046 " pathEditMode="relative" rAng="0" ptsTypes="AA">
                                      <p:cBhvr>
                                        <p:cTn id="5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3 L -0.00261 -0.21911 " pathEditMode="relative" rAng="0" ptsTypes="AA">
                                      <p:cBhvr>
                                        <p:cTn id="6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046 L 0.11458 -0.18079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0">
              <a:schemeClr val="bg1"/>
            </a:gs>
            <a:gs pos="90000">
              <a:schemeClr val="bg1">
                <a:lumMod val="7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98460967"/>
              </p:ext>
            </p:extLst>
          </p:nvPr>
        </p:nvGraphicFramePr>
        <p:xfrm>
          <a:off x="1835696" y="1397000"/>
          <a:ext cx="7272808" cy="4378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val 3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5" name="Oval 4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2094943" y="3530810"/>
            <a:ext cx="5544616" cy="1164533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3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คัดเลือก</a:t>
            </a:r>
            <a:r>
              <a:rPr lang="th-TH" sz="3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</a:t>
            </a:r>
            <a:br>
              <a:rPr lang="th-TH" sz="3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สำหรับการ</a:t>
            </a:r>
            <a:r>
              <a:rPr lang="th-TH" sz="3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ประเมินผล</a:t>
            </a:r>
            <a:endParaRPr lang="en-US" sz="36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13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0669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1628775"/>
            <a:ext cx="7772400" cy="4419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1.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ความช่วยเหลือจากหน่วยงานดำเนินการในพื้นที่</a:t>
            </a:r>
          </a:p>
          <a:p>
            <a:pPr algn="l">
              <a:lnSpc>
                <a:spcPct val="90000"/>
              </a:lnSpc>
            </a:pP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2.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ความช่วยเหลือจากหน่วยงานส่วนกลาง</a:t>
            </a:r>
          </a:p>
          <a:p>
            <a:pPr algn="l">
              <a:lnSpc>
                <a:spcPct val="90000"/>
              </a:lnSpc>
            </a:pP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3.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เครือข่ายในพื้นที่</a:t>
            </a:r>
          </a:p>
          <a:p>
            <a:pPr algn="l">
              <a:lnSpc>
                <a:spcPct val="90000"/>
              </a:lnSpc>
            </a:pP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4.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ประชาชนในพื้นที่</a:t>
            </a:r>
          </a:p>
          <a:p>
            <a:pPr algn="l">
              <a:lnSpc>
                <a:spcPct val="90000"/>
              </a:lnSpc>
            </a:pP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5.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ที่ปรึกษา</a:t>
            </a:r>
          </a:p>
          <a:p>
            <a:pPr algn="l">
              <a:lnSpc>
                <a:spcPct val="90000"/>
              </a:lnSpc>
            </a:pP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-  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ปฏิบัติตามเงื่อนไขที่กำหนดไว้ในสัญญา</a:t>
            </a:r>
          </a:p>
          <a:p>
            <a:pPr algn="l">
              <a:lnSpc>
                <a:spcPct val="90000"/>
              </a:lnSpc>
            </a:pP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-  </a:t>
            </a:r>
            <a:r>
              <a:rPr lang="th-TH" sz="3600" b="1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จรรยาบรรณนักวิจัย  </a:t>
            </a:r>
          </a:p>
          <a:p>
            <a:pPr>
              <a:lnSpc>
                <a:spcPct val="90000"/>
              </a:lnSpc>
            </a:pPr>
            <a:endParaRPr lang="th-TH" sz="2800" b="1">
              <a:solidFill>
                <a:srgbClr val="000066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1268" name="Picture 4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5475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5710238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5695950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5691188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5705475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28613" y="403225"/>
            <a:ext cx="86868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4400" b="1" smtClean="0">
                <a:solidFill>
                  <a:srgbClr val="003366"/>
                </a:solidFill>
                <a:latin typeface="Browallia New" pitchFamily="34" charset="-34"/>
                <a:cs typeface="Browallia New" pitchFamily="34" charset="-34"/>
              </a:rPr>
              <a:t>ปัจจัยที่ทำให้การดำเนินโครงการ</a:t>
            </a:r>
            <a:br>
              <a:rPr lang="th-TH" sz="4400" b="1" smtClean="0">
                <a:solidFill>
                  <a:srgbClr val="003366"/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th-TH" sz="4400" b="1" smtClean="0">
                <a:solidFill>
                  <a:srgbClr val="003366"/>
                </a:solidFill>
                <a:latin typeface="Browallia New" pitchFamily="34" charset="-34"/>
                <a:cs typeface="Browallia New" pitchFamily="34" charset="-34"/>
              </a:rPr>
              <a:t>ประสบความสำเร็จ</a:t>
            </a:r>
          </a:p>
        </p:txBody>
      </p:sp>
      <p:sp>
        <p:nvSpPr>
          <p:cNvPr id="9" name="Oval 8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10" name="Oval 9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13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14</a:t>
            </a:fld>
            <a:endParaRPr lang="th-TH" sz="3600" b="1" dirty="0">
              <a:solidFill>
                <a:srgbClr val="92D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99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5475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5710238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5695950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5691188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ANd9GcQtaPC9KGa8iM9DFnjvBvpxwf_BXoNg9s5tazZFebsgavf_WJjpemVbpB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5705475"/>
            <a:ext cx="19240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14350" y="160338"/>
            <a:ext cx="82296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4400" b="1" smtClean="0">
                <a:solidFill>
                  <a:srgbClr val="000099"/>
                </a:solidFill>
                <a:latin typeface="Browallia New" pitchFamily="34" charset="-34"/>
                <a:cs typeface="Browallia New" pitchFamily="34" charset="-34"/>
              </a:rPr>
              <a:t>รูปแบบการขอความร่วมมือ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785813" y="142875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-</a:t>
            </a: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 การติดต่อประสานงานกับหน่วยงานในพื้นที่ (ผลการ 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   เบิกจ่ายงบประมาณ  ความก้าวหน้าในการดำเนิน 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   โครงการ  ปัญหาอุปสรรคในการดำเนินโครงการ                          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   แนวทางแก้ไข)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-  </a:t>
            </a: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การลงพื้นที่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-  </a:t>
            </a: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การจัดประชุม</a:t>
            </a:r>
            <a:r>
              <a:rPr lang="en-US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/ </a:t>
            </a: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สัมภาษณ์</a:t>
            </a:r>
            <a:r>
              <a:rPr lang="en-US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/ </a:t>
            </a:r>
            <a:r>
              <a:rPr lang="th-TH" sz="3600" b="1" dirty="0" smtClean="0">
                <a:solidFill>
                  <a:srgbClr val="000066"/>
                </a:solidFill>
                <a:latin typeface="Browallia New" pitchFamily="34" charset="-34"/>
                <a:cs typeface="Browallia New" pitchFamily="34" charset="-34"/>
              </a:rPr>
              <a:t>สนทนากลุ่ม</a:t>
            </a:r>
          </a:p>
        </p:txBody>
      </p:sp>
      <p:sp>
        <p:nvSpPr>
          <p:cNvPr id="9" name="Oval 8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10" name="Oval 9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12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15</a:t>
            </a:fld>
            <a:endParaRPr lang="th-TH" sz="3600" b="1" dirty="0">
              <a:solidFill>
                <a:srgbClr val="92D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51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eache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815" y="4318753"/>
            <a:ext cx="900112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laharn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427" y="3068960"/>
            <a:ext cx="11144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09550"/>
            <a:ext cx="720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3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75" y="2276872"/>
            <a:ext cx="61118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3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65944"/>
            <a:ext cx="6477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untitled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89" y="1986062"/>
            <a:ext cx="107950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8" descr="Image28-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1494"/>
            <a:ext cx="1719263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Rectangle 4"/>
          <p:cNvSpPr>
            <a:spLocks noChangeArrowheads="1"/>
          </p:cNvSpPr>
          <p:nvPr/>
        </p:nvSpPr>
        <p:spPr bwMode="gray">
          <a:xfrm>
            <a:off x="2249488" y="3327399"/>
            <a:ext cx="505777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th-TH" sz="6000" b="1" i="1" dirty="0">
                <a:solidFill>
                  <a:schemeClr val="accent6">
                    <a:lumMod val="20000"/>
                    <a:lumOff val="80000"/>
                  </a:schemeClr>
                </a:solidFill>
                <a:cs typeface="Angsana New" pitchFamily="18" charset="-34"/>
              </a:rPr>
              <a:t>ขอขอบพระคุณทุกท่าน</a:t>
            </a:r>
            <a:endParaRPr lang="en-US" sz="8000" b="1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7418" name="Picture 5" descr="image001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13684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3" descr="untitl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1" y="836712"/>
            <a:ext cx="313213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64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22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16632"/>
            <a:ext cx="7924800" cy="1020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th-TH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ประเด็นนำเสนอ</a:t>
            </a:r>
            <a:endParaRPr lang="th-TH" sz="8800" b="1" dirty="0">
              <a:solidFill>
                <a:schemeClr val="tx1">
                  <a:lumMod val="85000"/>
                  <a:lumOff val="15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0711" y="4930312"/>
            <a:ext cx="7973935" cy="802944"/>
          </a:xfrm>
          <a:prstGeom prst="rect">
            <a:avLst/>
          </a:prstGeom>
          <a:noFill/>
        </p:spPr>
        <p:txBody>
          <a:bodyPr wrap="none" rtlCol="0">
            <a:normAutofit fontScale="92500" lnSpcReduction="20000"/>
          </a:bodyPr>
          <a:lstStyle/>
          <a:p>
            <a:pPr algn="ctr"/>
            <a:r>
              <a:rPr lang="th-TH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โครงการ</a:t>
            </a:r>
            <a:r>
              <a:rPr lang="th-TH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ติดตามและประเมินผลโครงการภายใต้แผนปฏิบัติการไทยเข้มแข็ง 2555 พื้นที่ 4 ภาค </a:t>
            </a:r>
            <a:br>
              <a:rPr lang="th-TH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</a:br>
            <a:r>
              <a:rPr lang="th-TH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สำหรับพื้นที่ </a:t>
            </a:r>
            <a:r>
              <a:rPr lang="th-TH" sz="36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ภาคใต้</a:t>
            </a:r>
            <a:r>
              <a:rPr 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2400" b="1" dirty="0">
              <a:solidFill>
                <a:schemeClr val="tx1">
                  <a:lumMod val="90000"/>
                  <a:lumOff val="10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</a:t>
            </a:r>
            <a:endParaRPr lang="en-US" sz="2400" dirty="0">
              <a:solidFill>
                <a:srgbClr val="FF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55576" y="1557456"/>
            <a:ext cx="2063824" cy="2708434"/>
            <a:chOff x="755576" y="1557456"/>
            <a:chExt cx="2063824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F26200">
                      <a:alpha val="4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17000" b="1" dirty="0">
                <a:solidFill>
                  <a:srgbClr val="F26200">
                    <a:alpha val="4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5576" y="2132856"/>
              <a:ext cx="2057400" cy="13681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48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 </a:t>
              </a:r>
              <a:r>
                <a:rPr lang="th-TH" sz="48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คณะ</a:t>
              </a:r>
              <a:br>
                <a:rPr lang="th-TH" sz="48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48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ที่ปรึกษา</a:t>
              </a:r>
              <a:endParaRPr lang="th-TH" sz="4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91880" y="1591943"/>
            <a:ext cx="2108820" cy="2708434"/>
            <a:chOff x="3491880" y="1591943"/>
            <a:chExt cx="210882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2A7A9E">
                      <a:alpha val="4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en-US" sz="17000" dirty="0">
                <a:solidFill>
                  <a:srgbClr val="2A7A9E">
                    <a:alpha val="4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91880" y="2276872"/>
              <a:ext cx="2108820" cy="15841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4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2.</a:t>
              </a:r>
              <a:r>
                <a:rPr lang="en-US" sz="4000" b="1" spc="60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 </a:t>
              </a:r>
              <a:r>
                <a:rPr lang="th-TH" sz="4000" b="1" spc="60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เป้าหมาย</a:t>
              </a:r>
              <a:br>
                <a:rPr lang="th-TH" sz="4000" b="1" spc="60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</a:br>
              <a:r>
                <a:rPr lang="th-TH" sz="4000" b="1" spc="60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ของงาน</a:t>
              </a:r>
              <a:endParaRPr lang="th-TH" sz="3200" spc="60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852624" y="191683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65B131">
                      <a:alpha val="64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lang="en-US" sz="17000" b="1" dirty="0">
                <a:solidFill>
                  <a:srgbClr val="65B131">
                    <a:alpha val="64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24600" y="2276873"/>
              <a:ext cx="2057400" cy="165618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44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3. </a:t>
              </a:r>
              <a:r>
                <a:rPr lang="th-TH" sz="44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การดำเนินงาน</a:t>
              </a:r>
              <a:endParaRPr lang="th-TH" sz="40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88928" y="191683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 </a:t>
              </a:r>
              <a:endParaRPr lang="en-US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2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2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504" y="1106835"/>
            <a:ext cx="2520280" cy="836265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th-TH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คณะที่ปรึกษา</a:t>
            </a:r>
            <a:endParaRPr lang="en-US" sz="28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92" y="1584662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  <a:endParaRPr lang="en-US" sz="17000" b="1" dirty="0">
              <a:solidFill>
                <a:srgbClr val="F26200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7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3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771800" y="836712"/>
            <a:ext cx="6264696" cy="28803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รอง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ศาสตราจารย์ ดร.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ดำรงค์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 วัฒนา</a:t>
            </a:r>
            <a:endParaRPr lang="en-US" sz="5200" b="1" dirty="0">
              <a:latin typeface="TH SarabunPSK" pitchFamily="34" charset="-34"/>
              <a:cs typeface="TH SarabunPSK" pitchFamily="34" charset="-34"/>
            </a:endParaRPr>
          </a:p>
          <a:p>
            <a:pPr algn="l">
              <a:lnSpc>
                <a:spcPct val="80000"/>
              </a:lnSpc>
            </a:pP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ผู้ช่วยศาสตราจารย์ ดร.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พัชนีย์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ธระ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เสนา</a:t>
            </a:r>
          </a:p>
          <a:p>
            <a:pPr algn="l">
              <a:lnSpc>
                <a:spcPct val="80000"/>
              </a:lnSpc>
            </a:pPr>
            <a:r>
              <a:rPr lang="en-US" sz="52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นางภาวิดา  แสง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โสภณ</a:t>
            </a:r>
            <a:endParaRPr lang="th-TH" sz="5200" b="1" dirty="0">
              <a:latin typeface="TH SarabunPSK" pitchFamily="34" charset="-34"/>
              <a:cs typeface="TH SarabunPSK" pitchFamily="34" charset="-34"/>
            </a:endParaRPr>
          </a:p>
          <a:p>
            <a:pPr algn="l">
              <a:lnSpc>
                <a:spcPct val="80000"/>
              </a:lnSpc>
            </a:pPr>
            <a:r>
              <a:rPr lang="en-US" sz="52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นายเชื่อง</a:t>
            </a: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ชาตอริยะ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กุล</a:t>
            </a:r>
            <a:endParaRPr lang="en-US" sz="5200" b="1" dirty="0">
              <a:latin typeface="TH SarabunPSK" pitchFamily="34" charset="-34"/>
              <a:cs typeface="TH SarabunPSK" pitchFamily="34" charset="-34"/>
            </a:endParaRPr>
          </a:p>
          <a:p>
            <a:pPr algn="l">
              <a:lnSpc>
                <a:spcPct val="80000"/>
              </a:lnSpc>
            </a:pP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ดร</a:t>
            </a: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นันท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วัน  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อินท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ชาติ</a:t>
            </a:r>
            <a:endParaRPr lang="en-US" sz="5200" b="1" dirty="0">
              <a:latin typeface="TH SarabunPSK" pitchFamily="34" charset="-34"/>
              <a:cs typeface="TH SarabunPSK" pitchFamily="34" charset="-34"/>
            </a:endParaRPr>
          </a:p>
          <a:p>
            <a:pPr algn="l">
              <a:lnSpc>
                <a:spcPct val="80000"/>
              </a:lnSpc>
            </a:pP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6.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ดร</a:t>
            </a:r>
            <a:r>
              <a:rPr lang="en-US" sz="52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ศิ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ริ</a:t>
            </a:r>
            <a:r>
              <a:rPr lang="th-TH" sz="5200" b="1" dirty="0" err="1">
                <a:latin typeface="TH SarabunPSK" pitchFamily="34" charset="-34"/>
                <a:cs typeface="TH SarabunPSK" pitchFamily="34" charset="-34"/>
              </a:rPr>
              <a:t>นทร</a:t>
            </a:r>
            <a:r>
              <a:rPr lang="th-TH" sz="5200" b="1" dirty="0">
                <a:latin typeface="TH SarabunPSK" pitchFamily="34" charset="-34"/>
                <a:cs typeface="TH SarabunPSK" pitchFamily="34" charset="-34"/>
              </a:rPr>
              <a:t>  ภู่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จินดา</a:t>
            </a:r>
            <a:endParaRPr lang="en-US" sz="5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776264" y="3356992"/>
            <a:ext cx="5828184" cy="3356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7.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นางสาวสุปราณี  ธรรม</a:t>
            </a:r>
            <a:r>
              <a:rPr lang="th-TH" sz="1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พิทักษ์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8.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นายเกรียงศักดิ์  แสงจันทร์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	</a:t>
            </a:r>
            <a:endParaRPr lang="th-TH" sz="14400" dirty="0">
              <a:solidFill>
                <a:schemeClr val="tx1">
                  <a:lumMod val="65000"/>
                  <a:lumOff val="35000"/>
                </a:schemeClr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  <a:p>
            <a:r>
              <a:rPr lang="en-US" sz="1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9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. 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นาย</a:t>
            </a:r>
            <a:r>
              <a:rPr lang="th-TH" sz="14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ยุทธ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กิจ  เจียรสุวรรณ</a:t>
            </a:r>
            <a:r>
              <a:rPr lang="th-TH" sz="1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ภาส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10.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นางสาวเทียนแก้ว  เลี่ยมสุวรรณ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	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11.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นางสาวกาญจนา  บุญยัง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	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12.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</a:t>
            </a:r>
            <a:r>
              <a:rPr lang="th-TH" sz="14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นางป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ทิตตา  สินพิชัย</a:t>
            </a: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	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		</a:t>
            </a:r>
            <a:b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en-US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13.</a:t>
            </a:r>
            <a:r>
              <a:rPr lang="th-TH" sz="144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นางสาวประไพศรี  จันทร์ทรง</a:t>
            </a:r>
            <a:r>
              <a:rPr lang="th-TH" sz="111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lang="th-TH" sz="111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endParaRPr lang="th-TH" sz="11100" dirty="0">
              <a:solidFill>
                <a:schemeClr val="tx1">
                  <a:lumMod val="65000"/>
                  <a:lumOff val="35000"/>
                </a:schemeClr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pic>
        <p:nvPicPr>
          <p:cNvPr id="12" name="Picture 8" descr="Image28-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276872"/>
            <a:ext cx="202380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ww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  <a:endParaRPr lang="en-US" sz="17000" b="1" dirty="0">
              <a:solidFill>
                <a:srgbClr val="2A7A9E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7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4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179512" y="1115507"/>
            <a:ext cx="2745690" cy="873333"/>
          </a:xfrm>
        </p:spPr>
        <p:txBody>
          <a:bodyPr>
            <a:noAutofit/>
          </a:bodyPr>
          <a:lstStyle/>
          <a:p>
            <a:r>
              <a:rPr lang="th-TH" sz="4000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เป้าหมายของ</a:t>
            </a:r>
            <a:r>
              <a:rPr lang="th-TH" sz="4000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งาน</a:t>
            </a:r>
            <a:endParaRPr lang="en-US" sz="4000" cap="none" dirty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10504165"/>
              </p:ext>
            </p:extLst>
          </p:nvPr>
        </p:nvGraphicFramePr>
        <p:xfrm>
          <a:off x="2938700" y="1052736"/>
          <a:ext cx="6152546" cy="498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6181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graphicEl>
                                              <a:dgm id="{62DFEF69-5570-4AAE-80E7-FD7F21FDEB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>
                                            <p:graphicEl>
                                              <a:dgm id="{501E39BD-DB5B-4377-B255-ABBFE5B487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7C9E8A44-624E-4FF4-89DB-35C85D7D63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BDCC0456-6034-485E-B8DA-4DC206B3E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762E8953-8565-4C98-895F-DA4FCE740F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9">
                                            <p:graphicEl>
                                              <a:dgm id="{E3B9F291-94A3-427A-B809-7ABA8DDF75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ww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  <a:endParaRPr lang="en-US" sz="17000" b="1" dirty="0">
              <a:solidFill>
                <a:srgbClr val="2A7A9E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7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5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458158" y="1115507"/>
            <a:ext cx="2745690" cy="873333"/>
          </a:xfrm>
        </p:spPr>
        <p:txBody>
          <a:bodyPr>
            <a:noAutofit/>
          </a:bodyPr>
          <a:lstStyle/>
          <a:p>
            <a:r>
              <a:rPr lang="th-TH" sz="4000" cap="none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ขอบเขตงาน</a:t>
            </a:r>
            <a:endParaRPr lang="en-US" sz="4000" cap="none" dirty="0">
              <a:solidFill>
                <a:schemeClr val="accent4">
                  <a:lumMod val="20000"/>
                  <a:lumOff val="80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87196680"/>
              </p:ext>
            </p:extLst>
          </p:nvPr>
        </p:nvGraphicFramePr>
        <p:xfrm>
          <a:off x="0" y="187287"/>
          <a:ext cx="9144000" cy="643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6257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0648BBC-DC91-4F50-80A4-7E064850F4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dgm id="{E0648BBC-DC91-4F50-80A4-7E064850F4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471E0E9-11D0-4B66-AA4A-5B4169E14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dgm id="{A471E0E9-11D0-4B66-AA4A-5B4169E140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C1E50F5-B7A9-466C-B276-32669CD775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graphicEl>
                                              <a:dgm id="{DC1E50F5-B7A9-466C-B276-32669CD775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990BA28-97FC-49E5-809F-38C63319B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graphicEl>
                                              <a:dgm id="{0990BA28-97FC-49E5-809F-38C63319B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27E5592-C876-4E53-8F6B-74B3AF220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dgm id="{B27E5592-C876-4E53-8F6B-74B3AF2202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72441CB-AC99-4BC4-9A97-BF742D1A6D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>
                                            <p:graphicEl>
                                              <a:dgm id="{D72441CB-AC99-4BC4-9A97-BF742D1A6D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1"/>
            </a:gs>
            <a:gs pos="100000">
              <a:schemeClr val="accent3">
                <a:lumMod val="40000"/>
                <a:lumOff val="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83414556"/>
              </p:ext>
            </p:extLst>
          </p:nvPr>
        </p:nvGraphicFramePr>
        <p:xfrm>
          <a:off x="0" y="-244761"/>
          <a:ext cx="9144000" cy="643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24"/>
          <p:cNvSpPr txBox="1">
            <a:spLocks noChangeArrowheads="1"/>
          </p:cNvSpPr>
          <p:nvPr/>
        </p:nvSpPr>
        <p:spPr>
          <a:xfrm>
            <a:off x="8305799" y="6504614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6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3354" y="919317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28682" y="965462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1082" y="504542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  <a:endParaRPr lang="en-US" sz="17000" b="1" dirty="0">
              <a:solidFill>
                <a:srgbClr val="2A7A9E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179512" y="88615"/>
            <a:ext cx="2745690" cy="8733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dirty="0" smtClean="0">
                <a:solidFill>
                  <a:srgbClr val="0070C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กรอบระยะเวลา</a:t>
            </a:r>
            <a:endParaRPr lang="en-US" sz="4000" dirty="0">
              <a:solidFill>
                <a:srgbClr val="0070C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Rectangle 30"/>
          <p:cNvSpPr>
            <a:spLocks noChangeArrowheads="1"/>
          </p:cNvSpPr>
          <p:nvPr/>
        </p:nvSpPr>
        <p:spPr bwMode="auto">
          <a:xfrm>
            <a:off x="7146242" y="1052736"/>
            <a:ext cx="217828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th-TH" sz="34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4000" b="1" dirty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360 </a:t>
            </a:r>
            <a:r>
              <a:rPr lang="th-TH" sz="4000" b="1" dirty="0" smtClean="0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วัน</a:t>
            </a:r>
            <a:endParaRPr lang="th-TH" sz="4000" b="1" dirty="0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3131284" y="5299791"/>
            <a:ext cx="2878890" cy="577481"/>
            <a:chOff x="4073" y="1231"/>
            <a:chExt cx="658" cy="327"/>
          </a:xfrm>
        </p:grpSpPr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>
              <a:off x="4073" y="1231"/>
              <a:ext cx="658" cy="327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ประเมินครั้ง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ที่  </a:t>
              </a:r>
              <a:r>
                <a:rPr lang="en-US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1  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เดือน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ที่  </a:t>
              </a:r>
              <a:r>
                <a:rPr lang="en-US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4</a:t>
              </a: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gray">
            <a:xfrm>
              <a:off x="4081" y="1232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400"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6084168" y="4418906"/>
            <a:ext cx="2828649" cy="566635"/>
            <a:chOff x="4336" y="1178"/>
            <a:chExt cx="661" cy="236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gray">
            <a:xfrm>
              <a:off x="4336" y="1178"/>
              <a:ext cx="661" cy="236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ประเมินครั้ง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ที่  </a:t>
              </a:r>
              <a:r>
                <a:rPr lang="en-US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2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 </a:t>
              </a:r>
              <a:r>
                <a:rPr lang="th-TH" sz="2400" b="1" dirty="0" smtClean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 เดือน</a:t>
              </a:r>
              <a:r>
                <a:rPr lang="th-TH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ที่ </a:t>
              </a:r>
              <a:r>
                <a:rPr lang="en-US" sz="2400" b="1" dirty="0">
                  <a:solidFill>
                    <a:srgbClr val="FFFFFF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10</a:t>
              </a:r>
              <a:endParaRPr lang="en-US" sz="2400" b="1" dirty="0">
                <a:solidFill>
                  <a:srgbClr val="FFFFFF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4336" y="1195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 sz="2400"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21282" y="5949280"/>
            <a:ext cx="79671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ติดตามความก้าวหน้าโครงการ (ทุกโครงการ)  เป็นรายเดือน 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961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154A878-CB73-47C4-AD0B-619A92313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graphicEl>
                                              <a:dgm id="{E154A878-CB73-47C4-AD0B-619A923135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6284AB0-E315-4391-91B0-1746594920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66284AB0-E315-4391-91B0-1746594920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4D58EC2-559B-466D-A1AE-743B290AC2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04D58EC2-559B-466D-A1AE-743B290AC2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418D6E0-0A31-40DE-9C2D-0E07C208E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graphicEl>
                                              <a:dgm id="{4418D6E0-0A31-40DE-9C2D-0E07C208E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2F64A6A-597B-436F-AA53-688F95F447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C2F64A6A-597B-436F-AA53-688F95F447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EFDDE00-354E-4BA6-BD7B-6F4D191C3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2EFDDE00-354E-4BA6-BD7B-6F4D191C35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C7ECA2A-146E-45A4-AAD3-F5833BA17D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">
                                            <p:graphicEl>
                                              <a:dgm id="{DC7ECA2A-146E-45A4-AAD3-F5833BA17D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D748046-1801-4BDB-8AA3-21B8E78B7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">
                                            <p:graphicEl>
                                              <a:dgm id="{0D748046-1801-4BDB-8AA3-21B8E78B7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170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79512" y="980728"/>
            <a:ext cx="2952328" cy="107660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th-TH" sz="54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การ</a:t>
            </a:r>
            <a:r>
              <a:rPr lang="th-TH" sz="5400" cap="none" dirty="0">
                <a:solidFill>
                  <a:prstClr val="black">
                    <a:lumMod val="85000"/>
                    <a:lumOff val="15000"/>
                  </a:prst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ดำเนินงาน</a:t>
            </a:r>
            <a:endParaRPr lang="en-US" sz="5400" cap="none" dirty="0">
              <a:solidFill>
                <a:prstClr val="black">
                  <a:lumMod val="85000"/>
                  <a:lumOff val="15000"/>
                </a:prstClr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518863" y="3645024"/>
            <a:ext cx="8229601" cy="1872209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กรอบแนวคิด</a:t>
            </a:r>
            <a:endParaRPr lang="th-TH" sz="2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วิธีดำเนินการ</a:t>
            </a:r>
            <a:endParaRPr 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2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ปัจจัยความสำเร็จ</a:t>
            </a:r>
            <a:endParaRPr lang="th-TH" sz="2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7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49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032992" y="104055"/>
            <a:ext cx="7219528" cy="6858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th-TH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กรอบแนวคิด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8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" name="Group 5"/>
          <p:cNvGrpSpPr>
            <a:grpSpLocks/>
          </p:cNvGrpSpPr>
          <p:nvPr/>
        </p:nvGrpSpPr>
        <p:grpSpPr bwMode="auto">
          <a:xfrm>
            <a:off x="2897758" y="1008335"/>
            <a:ext cx="2735262" cy="719138"/>
            <a:chOff x="3459" y="2786"/>
            <a:chExt cx="3939" cy="898"/>
          </a:xfrm>
        </p:grpSpPr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3459" y="2786"/>
              <a:ext cx="3939" cy="8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th-TH" altLang="ko-KR" sz="1400" b="1" u="sng" dirty="0">
                  <a:solidFill>
                    <a:srgbClr val="333333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ผลกระทบ</a:t>
              </a:r>
              <a:endParaRPr lang="en-US" altLang="ko-KR" sz="1400" b="1" u="sng" dirty="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altLang="ko-KR" sz="1400" dirty="0">
                  <a:solidFill>
                    <a:srgbClr val="333333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ที่เกิดขึ้นกับประชนในพื้นที่ภาคใต้</a:t>
              </a:r>
              <a:endParaRPr lang="th-TH" sz="1400" dirty="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897758" y="2016398"/>
            <a:ext cx="2735262" cy="647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dirty="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ระดับความสำเร็จของโครงการตามแผนปฏิบัติการไทยเข้มแข็ง</a:t>
            </a:r>
            <a:endParaRPr lang="th-TH" sz="1400" dirty="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418708" y="2600598"/>
            <a:ext cx="1366837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ความมีประสิทธิผล </a:t>
            </a:r>
            <a:b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</a:br>
            <a:r>
              <a:rPr lang="en-US" altLang="ko-KR" sz="1200">
                <a:solidFill>
                  <a:srgbClr val="333333"/>
                </a:solidFill>
                <a:latin typeface="Tahoma" pitchFamily="34" charset="0"/>
                <a:ea typeface="굴림" charset="-127"/>
                <a:cs typeface="Tahoma" pitchFamily="34" charset="0"/>
              </a:rPr>
              <a:t>(Effectiveness)</a:t>
            </a:r>
            <a:endParaRPr lang="en-US" altLang="ko-KR" sz="1200" b="1">
              <a:solidFill>
                <a:srgbClr val="333333"/>
              </a:solidFill>
              <a:latin typeface="Tahoma" pitchFamily="34" charset="0"/>
              <a:ea typeface="굴림" charset="-127"/>
              <a:cs typeface="Tahoma" pitchFamily="34" charset="0"/>
            </a:endParaRPr>
          </a:p>
          <a:p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97758" y="2953023"/>
            <a:ext cx="2735262" cy="6175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ผลผลิต</a:t>
            </a:r>
            <a:r>
              <a:rPr lang="en-US" altLang="ko-KR" sz="1400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sz="1400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บรรลุวัตถุประสงค์ของโครงการ</a:t>
            </a:r>
            <a:endParaRPr lang="en-US" altLang="ko-KR" sz="1400" u="sng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40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2897758" y="3745185"/>
            <a:ext cx="2735262" cy="666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กระบวนการ</a:t>
            </a:r>
            <a:r>
              <a:rPr lang="en-US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การดำเนินงานตามแผนที่กำหนด</a:t>
            </a:r>
            <a:endParaRPr lang="en-US" altLang="ko-KR" sz="1400" u="sng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40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2897758" y="4535760"/>
            <a:ext cx="2808287" cy="8651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ปัจจัยนำเข้า</a:t>
            </a:r>
            <a:r>
              <a:rPr lang="en-US" altLang="ko-KR" sz="1400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sz="1400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งบประมาณ/บุคลากร</a:t>
            </a:r>
            <a:r>
              <a:rPr lang="en-US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อุปกรณ์ /</a:t>
            </a:r>
          </a:p>
          <a:p>
            <a:pPr algn="ctr">
              <a:defRPr/>
            </a:pP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เทคโนโลยี ฯลฯ</a:t>
            </a:r>
            <a:endParaRPr lang="en-US" altLang="ko-KR" sz="1400" u="sng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40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97758" y="5543823"/>
            <a:ext cx="2808287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b="1" u="sng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สภาพแวดล้อม</a:t>
            </a:r>
            <a:endParaRPr lang="en-US" altLang="ko-KR" sz="1400" b="1" u="sng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40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1927795" y="2600598"/>
            <a:ext cx="12573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ปัญหาอุปสรรค</a:t>
            </a:r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272658" y="3527699"/>
            <a:ext cx="1511300" cy="43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th-TH" altLang="ko-KR" sz="1200" dirty="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ความมีประสิทธิภาพ </a:t>
            </a:r>
            <a:br>
              <a:rPr lang="th-TH" altLang="ko-KR" sz="1200" dirty="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</a:br>
            <a:r>
              <a:rPr lang="en-US" altLang="ko-KR" sz="1200" dirty="0">
                <a:solidFill>
                  <a:srgbClr val="333333"/>
                </a:solidFill>
                <a:latin typeface="Tahoma" pitchFamily="34" charset="0"/>
                <a:ea typeface="굴림" charset="-127"/>
                <a:cs typeface="Tahoma" pitchFamily="34" charset="0"/>
              </a:rPr>
              <a:t>(Efficiency)</a:t>
            </a:r>
            <a:endParaRPr lang="en-US" altLang="ko-KR" sz="1200" b="1" dirty="0">
              <a:solidFill>
                <a:srgbClr val="333333"/>
              </a:solidFill>
              <a:latin typeface="Tahoma" pitchFamily="34" charset="0"/>
              <a:ea typeface="굴림" charset="-127"/>
              <a:cs typeface="Tahoma" pitchFamily="34" charset="0"/>
            </a:endParaRPr>
          </a:p>
          <a:p>
            <a:pPr algn="r"/>
            <a:endParaRPr lang="th-TH" sz="1200" dirty="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4985320" y="4392885"/>
            <a:ext cx="17621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altLang="ko-KR" sz="1200">
                <a:solidFill>
                  <a:srgbClr val="333333"/>
                </a:solidFill>
                <a:latin typeface="Tahoma" pitchFamily="34" charset="0"/>
                <a:ea typeface="굴림" charset="-127"/>
                <a:cs typeface="Tahoma" pitchFamily="34" charset="0"/>
              </a:rPr>
              <a:t> </a:t>
            </a:r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ความประหยัด</a:t>
            </a:r>
            <a:r>
              <a:rPr lang="en-US" altLang="ko-KR" sz="1200">
                <a:solidFill>
                  <a:srgbClr val="333333"/>
                </a:solidFill>
                <a:latin typeface="Tahoma" pitchFamily="34" charset="0"/>
                <a:ea typeface="굴림" charset="-127"/>
                <a:cs typeface="Tahoma" pitchFamily="34" charset="0"/>
              </a:rPr>
              <a:t> </a:t>
            </a:r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</a:br>
            <a:r>
              <a:rPr lang="en-US" altLang="ko-KR" sz="1200">
                <a:solidFill>
                  <a:srgbClr val="333333"/>
                </a:solidFill>
                <a:latin typeface="Tahoma" pitchFamily="34" charset="0"/>
                <a:ea typeface="굴림" charset="-127"/>
                <a:cs typeface="Tahoma" pitchFamily="34" charset="0"/>
              </a:rPr>
              <a:t>(Economy)</a:t>
            </a:r>
          </a:p>
          <a:p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1529333" y="4824685"/>
            <a:ext cx="685800" cy="342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endParaRPr lang="th-TH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1529333" y="3888060"/>
            <a:ext cx="685800" cy="342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endParaRPr lang="th-TH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1529333" y="3095898"/>
            <a:ext cx="685800" cy="342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th-TH" altLang="ko-KR" sz="1400" dirty="0">
                <a:solidFill>
                  <a:srgbClr val="333333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endParaRPr lang="th-TH" dirty="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Line 19"/>
          <p:cNvSpPr>
            <a:spLocks noChangeShapeType="1"/>
          </p:cNvSpPr>
          <p:nvPr/>
        </p:nvSpPr>
        <p:spPr bwMode="auto">
          <a:xfrm>
            <a:off x="1097533" y="2808560"/>
            <a:ext cx="5761037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20"/>
          <p:cNvSpPr>
            <a:spLocks noChangeShapeType="1"/>
          </p:cNvSpPr>
          <p:nvPr/>
        </p:nvSpPr>
        <p:spPr bwMode="auto">
          <a:xfrm>
            <a:off x="1097533" y="2808560"/>
            <a:ext cx="0" cy="36004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21"/>
          <p:cNvSpPr>
            <a:spLocks noChangeShapeType="1"/>
          </p:cNvSpPr>
          <p:nvPr/>
        </p:nvSpPr>
        <p:spPr bwMode="auto">
          <a:xfrm>
            <a:off x="1097533" y="6409010"/>
            <a:ext cx="24479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22"/>
          <p:cNvSpPr>
            <a:spLocks noChangeShapeType="1"/>
          </p:cNvSpPr>
          <p:nvPr/>
        </p:nvSpPr>
        <p:spPr bwMode="auto">
          <a:xfrm>
            <a:off x="6930008" y="2808560"/>
            <a:ext cx="0" cy="35274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>
            <a:off x="2897088" y="6192688"/>
            <a:ext cx="2808287" cy="47667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altLang="ko-KR" sz="2000" b="1" dirty="0">
                <a:solidFill>
                  <a:schemeClr val="bg1"/>
                </a:solidFill>
                <a:latin typeface="Browallia New" pitchFamily="34" charset="-34"/>
                <a:ea typeface="Batang" pitchFamily="18" charset="-127"/>
                <a:cs typeface="Browallia New" pitchFamily="34" charset="-34"/>
              </a:rPr>
              <a:t>การติดตามความก้าวหน้า</a:t>
            </a:r>
            <a:endParaRPr lang="th-TH" sz="2000" dirty="0">
              <a:solidFill>
                <a:schemeClr val="bg1"/>
              </a:solidFill>
              <a:latin typeface="Browallia New" pitchFamily="34" charset="-34"/>
              <a:ea typeface="Batang" pitchFamily="18" charset="-127"/>
              <a:cs typeface="Browallia New" pitchFamily="34" charset="-34"/>
            </a:endParaRPr>
          </a:p>
        </p:txBody>
      </p:sp>
      <p:sp>
        <p:nvSpPr>
          <p:cNvPr id="39" name="Line 24"/>
          <p:cNvSpPr>
            <a:spLocks noChangeShapeType="1"/>
          </p:cNvSpPr>
          <p:nvPr/>
        </p:nvSpPr>
        <p:spPr bwMode="auto">
          <a:xfrm>
            <a:off x="5490145" y="6335985"/>
            <a:ext cx="13668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25"/>
          <p:cNvSpPr>
            <a:spLocks noChangeShapeType="1"/>
          </p:cNvSpPr>
          <p:nvPr/>
        </p:nvSpPr>
        <p:spPr bwMode="auto">
          <a:xfrm>
            <a:off x="2248470" y="4969148"/>
            <a:ext cx="6492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2248470" y="4103960"/>
            <a:ext cx="6492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Line 27"/>
          <p:cNvSpPr>
            <a:spLocks noChangeShapeType="1"/>
          </p:cNvSpPr>
          <p:nvPr/>
        </p:nvSpPr>
        <p:spPr bwMode="auto">
          <a:xfrm>
            <a:off x="2248470" y="3240360"/>
            <a:ext cx="6492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961133" y="3527698"/>
            <a:ext cx="12573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ปัญหาอุปสรรค</a:t>
            </a:r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4" name="Rectangle 30"/>
          <p:cNvSpPr>
            <a:spLocks noChangeArrowheads="1"/>
          </p:cNvSpPr>
          <p:nvPr/>
        </p:nvSpPr>
        <p:spPr bwMode="auto">
          <a:xfrm>
            <a:off x="2177033" y="5400948"/>
            <a:ext cx="12573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ปัญหาอุปสรรค</a:t>
            </a:r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5" name="Rectangle 31"/>
          <p:cNvSpPr>
            <a:spLocks noChangeArrowheads="1"/>
          </p:cNvSpPr>
          <p:nvPr/>
        </p:nvSpPr>
        <p:spPr bwMode="auto">
          <a:xfrm>
            <a:off x="2032570" y="4392885"/>
            <a:ext cx="12573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th-TH" altLang="ko-KR" sz="1200">
                <a:solidFill>
                  <a:srgbClr val="333333"/>
                </a:solidFill>
                <a:latin typeface="Tahoma" pitchFamily="34" charset="0"/>
                <a:cs typeface="Tahoma" pitchFamily="34" charset="0"/>
              </a:rPr>
              <a:t>ปัญหาอุปสรรค</a:t>
            </a:r>
            <a:endParaRPr lang="th-TH" sz="1200">
              <a:solidFill>
                <a:srgbClr val="3333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9" name="Rectangle 35"/>
          <p:cNvSpPr>
            <a:spLocks noChangeArrowheads="1"/>
          </p:cNvSpPr>
          <p:nvPr/>
        </p:nvSpPr>
        <p:spPr bwMode="auto">
          <a:xfrm>
            <a:off x="2753295" y="576535"/>
            <a:ext cx="280828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80"/>
                </a:solidFill>
              </a14:hiddenFill>
            </a:ext>
            <a:ext uri="{91240B29-F687-4F45-9708-019B960494DF}">
              <a14:hiddenLine xmlns:a14="http://schemas.microsoft.com/office/drawing/2010/main" w="190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h-TH" altLang="ko-KR" sz="2000" b="1">
                <a:solidFill>
                  <a:srgbClr val="FFFFFF"/>
                </a:solidFill>
                <a:latin typeface="Browallia New" pitchFamily="34" charset="-34"/>
                <a:ea typeface="Batang" pitchFamily="18" charset="-127"/>
                <a:cs typeface="Browallia New" pitchFamily="34" charset="-34"/>
              </a:rPr>
              <a:t>   การประเมินผลโครงการ</a:t>
            </a:r>
            <a:endParaRPr lang="th-TH" sz="2000">
              <a:solidFill>
                <a:srgbClr val="FFFFFF"/>
              </a:solidFill>
              <a:latin typeface="Browallia New" pitchFamily="34" charset="-34"/>
              <a:ea typeface="Batang" pitchFamily="18" charset="-127"/>
              <a:cs typeface="Browallia New" pitchFamily="34" charset="-34"/>
            </a:endParaRPr>
          </a:p>
        </p:txBody>
      </p:sp>
      <p:sp>
        <p:nvSpPr>
          <p:cNvPr id="52" name="Line 38"/>
          <p:cNvSpPr>
            <a:spLocks noChangeShapeType="1"/>
          </p:cNvSpPr>
          <p:nvPr/>
        </p:nvSpPr>
        <p:spPr bwMode="auto">
          <a:xfrm flipV="1">
            <a:off x="4193158" y="5400948"/>
            <a:ext cx="0" cy="21590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39"/>
          <p:cNvSpPr>
            <a:spLocks noChangeShapeType="1"/>
          </p:cNvSpPr>
          <p:nvPr/>
        </p:nvSpPr>
        <p:spPr bwMode="auto">
          <a:xfrm flipV="1">
            <a:off x="4193158" y="4392885"/>
            <a:ext cx="0" cy="21590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Line 40"/>
          <p:cNvSpPr>
            <a:spLocks noChangeShapeType="1"/>
          </p:cNvSpPr>
          <p:nvPr/>
        </p:nvSpPr>
        <p:spPr bwMode="auto">
          <a:xfrm flipV="1">
            <a:off x="4193158" y="3600723"/>
            <a:ext cx="0" cy="144462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Line 41"/>
          <p:cNvSpPr>
            <a:spLocks noChangeShapeType="1"/>
          </p:cNvSpPr>
          <p:nvPr/>
        </p:nvSpPr>
        <p:spPr bwMode="auto">
          <a:xfrm flipV="1">
            <a:off x="4193158" y="2664098"/>
            <a:ext cx="0" cy="28892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Line 42"/>
          <p:cNvSpPr>
            <a:spLocks noChangeShapeType="1"/>
          </p:cNvSpPr>
          <p:nvPr/>
        </p:nvSpPr>
        <p:spPr bwMode="auto">
          <a:xfrm flipV="1">
            <a:off x="4193158" y="1727473"/>
            <a:ext cx="0" cy="288925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Line 43"/>
          <p:cNvSpPr>
            <a:spLocks noChangeShapeType="1"/>
          </p:cNvSpPr>
          <p:nvPr/>
        </p:nvSpPr>
        <p:spPr bwMode="auto">
          <a:xfrm flipV="1">
            <a:off x="1816670" y="4319860"/>
            <a:ext cx="0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Line 45"/>
          <p:cNvSpPr>
            <a:spLocks noChangeShapeType="1"/>
          </p:cNvSpPr>
          <p:nvPr/>
        </p:nvSpPr>
        <p:spPr bwMode="auto">
          <a:xfrm>
            <a:off x="1816670" y="4319860"/>
            <a:ext cx="10810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" name="Line 46"/>
          <p:cNvSpPr>
            <a:spLocks noChangeShapeType="1"/>
          </p:cNvSpPr>
          <p:nvPr/>
        </p:nvSpPr>
        <p:spPr bwMode="auto">
          <a:xfrm flipV="1">
            <a:off x="1816670" y="3527698"/>
            <a:ext cx="0" cy="360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" name="Line 47"/>
          <p:cNvSpPr>
            <a:spLocks noChangeShapeType="1"/>
          </p:cNvSpPr>
          <p:nvPr/>
        </p:nvSpPr>
        <p:spPr bwMode="auto">
          <a:xfrm>
            <a:off x="1816670" y="3527698"/>
            <a:ext cx="10810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" name="Line 48"/>
          <p:cNvSpPr>
            <a:spLocks noChangeShapeType="1"/>
          </p:cNvSpPr>
          <p:nvPr/>
        </p:nvSpPr>
        <p:spPr bwMode="auto">
          <a:xfrm flipV="1">
            <a:off x="1816670" y="2303735"/>
            <a:ext cx="0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" name="Line 49"/>
          <p:cNvSpPr>
            <a:spLocks noChangeShapeType="1"/>
          </p:cNvSpPr>
          <p:nvPr/>
        </p:nvSpPr>
        <p:spPr bwMode="auto">
          <a:xfrm>
            <a:off x="1816670" y="2303735"/>
            <a:ext cx="108108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Rectangle 14"/>
          <p:cNvSpPr>
            <a:spLocks noChangeArrowheads="1"/>
          </p:cNvSpPr>
          <p:nvPr/>
        </p:nvSpPr>
        <p:spPr bwMode="auto">
          <a:xfrm>
            <a:off x="7649615" y="3438798"/>
            <a:ext cx="1104379" cy="569813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altLang="ko-KR" sz="2000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รายงาน</a:t>
            </a:r>
            <a:endParaRPr lang="en-US" altLang="ko-KR" sz="20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8" name="Elbow Connector 67"/>
          <p:cNvCxnSpPr>
            <a:stCxn id="23" idx="3"/>
          </p:cNvCxnSpPr>
          <p:nvPr/>
        </p:nvCxnSpPr>
        <p:spPr>
          <a:xfrm>
            <a:off x="6785545" y="2776810"/>
            <a:ext cx="1416050" cy="750888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30" idx="3"/>
          </p:cNvCxnSpPr>
          <p:nvPr/>
        </p:nvCxnSpPr>
        <p:spPr>
          <a:xfrm flipV="1">
            <a:off x="6747445" y="4008710"/>
            <a:ext cx="1454150" cy="60007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29" idx="3"/>
            <a:endCxn id="67" idx="1"/>
          </p:cNvCxnSpPr>
          <p:nvPr/>
        </p:nvCxnSpPr>
        <p:spPr>
          <a:xfrm flipV="1">
            <a:off x="6783958" y="3723705"/>
            <a:ext cx="865657" cy="212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1" name="AutoShape 8"/>
          <p:cNvSpPr>
            <a:spLocks noChangeArrowheads="1"/>
          </p:cNvSpPr>
          <p:nvPr/>
        </p:nvSpPr>
        <p:spPr bwMode="ltGray">
          <a:xfrm>
            <a:off x="586358" y="1584647"/>
            <a:ext cx="1806575" cy="830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  <a:cs typeface="Cordia New" pitchFamily="34" charset="-34"/>
              </a:rPr>
              <a:t>1</a:t>
            </a:r>
            <a:b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Calibri" pitchFamily="34" charset="0"/>
                <a:cs typeface="Cordia New" pitchFamily="34" charset="-34"/>
              </a:rPr>
            </a:b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(Monitor)</a:t>
            </a:r>
            <a:endParaRPr lang="en-US" sz="2800" b="1" dirty="0">
              <a:solidFill>
                <a:schemeClr val="bg2">
                  <a:lumMod val="20000"/>
                  <a:lumOff val="80000"/>
                </a:schemeClr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72" name="AutoShape 12"/>
          <p:cNvSpPr>
            <a:spLocks noChangeArrowheads="1"/>
          </p:cNvSpPr>
          <p:nvPr/>
        </p:nvSpPr>
        <p:spPr bwMode="gray">
          <a:xfrm>
            <a:off x="6058470" y="1729109"/>
            <a:ext cx="1806575" cy="830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2</a:t>
            </a:r>
            <a:b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(Evaluate)</a:t>
            </a:r>
            <a:endParaRPr lang="th-TH" sz="2800" dirty="0">
              <a:solidFill>
                <a:schemeClr val="bg2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73" name="AutoShape 15"/>
          <p:cNvSpPr>
            <a:spLocks noChangeArrowheads="1"/>
          </p:cNvSpPr>
          <p:nvPr/>
        </p:nvSpPr>
        <p:spPr bwMode="ltGray">
          <a:xfrm>
            <a:off x="5955283" y="5116834"/>
            <a:ext cx="1806575" cy="830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171450" indent="-171450" algn="ctr">
              <a:defRPr/>
            </a:pP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3</a:t>
            </a:r>
            <a:b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</a:b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(Inspect)</a:t>
            </a:r>
            <a:endParaRPr lang="en-US" sz="2800" b="1" dirty="0">
              <a:solidFill>
                <a:schemeClr val="bg2">
                  <a:lumMod val="20000"/>
                  <a:lumOff val="8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75" name="Oval 74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76250"/>
            <a:ext cx="6477000" cy="6064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4800" smtClean="0">
                <a:latin typeface="Browallia New" pitchFamily="34" charset="-34"/>
                <a:cs typeface="Browallia New" pitchFamily="34" charset="-34"/>
              </a:rPr>
              <a:t>วิธีการดำเนินงาน</a:t>
            </a:r>
            <a:endParaRPr lang="en-US" sz="480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gray">
          <a:xfrm>
            <a:off x="250825" y="2349500"/>
            <a:ext cx="3465513" cy="2774950"/>
          </a:xfrm>
          <a:prstGeom prst="rightArrow">
            <a:avLst>
              <a:gd name="adj1" fmla="val 62806"/>
              <a:gd name="adj2" fmla="val 32949"/>
            </a:avLst>
          </a:prstGeom>
          <a:solidFill>
            <a:schemeClr val="bg1">
              <a:lumMod val="85000"/>
            </a:schemeClr>
          </a:solidFill>
          <a:ln w="19050" cap="rnd" algn="ctr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th-TH" sz="4000" b="1" dirty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     งานติดตาม</a:t>
            </a:r>
          </a:p>
          <a:p>
            <a:pPr>
              <a:defRPr/>
            </a:pPr>
            <a:r>
              <a:rPr lang="th-TH" sz="4000" b="1" dirty="0">
                <a:solidFill>
                  <a:srgbClr val="C00000"/>
                </a:solidFill>
                <a:latin typeface="Browallia New" pitchFamily="34" charset="-34"/>
                <a:cs typeface="Browallia New" pitchFamily="34" charset="-34"/>
              </a:rPr>
              <a:t>   ความก้าวหน้า</a:t>
            </a:r>
          </a:p>
        </p:txBody>
      </p:sp>
      <p:grpSp>
        <p:nvGrpSpPr>
          <p:cNvPr id="10244" name="Group 6"/>
          <p:cNvGrpSpPr>
            <a:grpSpLocks/>
          </p:cNvGrpSpPr>
          <p:nvPr/>
        </p:nvGrpSpPr>
        <p:grpSpPr bwMode="auto">
          <a:xfrm>
            <a:off x="3924300" y="2205038"/>
            <a:ext cx="4965700" cy="1133475"/>
            <a:chOff x="2304" y="1200"/>
            <a:chExt cx="3102" cy="774"/>
          </a:xfrm>
        </p:grpSpPr>
        <p:sp>
          <p:nvSpPr>
            <p:cNvPr id="15367" name="AutoShape 7"/>
            <p:cNvSpPr>
              <a:spLocks noChangeArrowheads="1"/>
            </p:cNvSpPr>
            <p:nvPr/>
          </p:nvSpPr>
          <p:spPr bwMode="lt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800">
                <a:latin typeface="+mn-lt"/>
              </a:endParaRPr>
            </a:p>
          </p:txBody>
        </p:sp>
        <p:sp>
          <p:nvSpPr>
            <p:cNvPr id="10255" name="AutoShape 8"/>
            <p:cNvSpPr>
              <a:spLocks noChangeArrowheads="1"/>
            </p:cNvSpPr>
            <p:nvPr/>
          </p:nvSpPr>
          <p:spPr bwMode="lt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</p:grpSp>
      <p:grpSp>
        <p:nvGrpSpPr>
          <p:cNvPr id="10245" name="Group 9"/>
          <p:cNvGrpSpPr>
            <a:grpSpLocks/>
          </p:cNvGrpSpPr>
          <p:nvPr/>
        </p:nvGrpSpPr>
        <p:grpSpPr bwMode="auto">
          <a:xfrm>
            <a:off x="3892550" y="3414713"/>
            <a:ext cx="4965700" cy="1133475"/>
            <a:chOff x="2304" y="2058"/>
            <a:chExt cx="3102" cy="774"/>
          </a:xfrm>
        </p:grpSpPr>
        <p:sp>
          <p:nvSpPr>
            <p:cNvPr id="15370" name="AutoShape 10"/>
            <p:cNvSpPr>
              <a:spLocks noChangeArrowheads="1"/>
            </p:cNvSpPr>
            <p:nvPr/>
          </p:nvSpPr>
          <p:spPr bwMode="lt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800">
                <a:latin typeface="+mn-lt"/>
              </a:endParaRPr>
            </a:p>
          </p:txBody>
        </p:sp>
        <p:sp>
          <p:nvSpPr>
            <p:cNvPr id="10253" name="AutoShape 11"/>
            <p:cNvSpPr>
              <a:spLocks noChangeArrowheads="1"/>
            </p:cNvSpPr>
            <p:nvPr/>
          </p:nvSpPr>
          <p:spPr bwMode="lt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</p:grpSp>
      <p:grpSp>
        <p:nvGrpSpPr>
          <p:cNvPr id="10246" name="Group 12"/>
          <p:cNvGrpSpPr>
            <a:grpSpLocks/>
          </p:cNvGrpSpPr>
          <p:nvPr/>
        </p:nvGrpSpPr>
        <p:grpSpPr bwMode="auto">
          <a:xfrm>
            <a:off x="3924300" y="4652963"/>
            <a:ext cx="4965700" cy="1800225"/>
            <a:chOff x="2304" y="2880"/>
            <a:chExt cx="3102" cy="774"/>
          </a:xfrm>
        </p:grpSpPr>
        <p:sp>
          <p:nvSpPr>
            <p:cNvPr id="15373" name="AutoShape 13"/>
            <p:cNvSpPr>
              <a:spLocks noChangeArrowheads="1"/>
            </p:cNvSpPr>
            <p:nvPr/>
          </p:nvSpPr>
          <p:spPr bwMode="lt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800">
                <a:latin typeface="+mn-lt"/>
              </a:endParaRPr>
            </a:p>
          </p:txBody>
        </p:sp>
        <p:sp>
          <p:nvSpPr>
            <p:cNvPr id="10251" name="AutoShape 14"/>
            <p:cNvSpPr>
              <a:spLocks noChangeArrowheads="1"/>
            </p:cNvSpPr>
            <p:nvPr/>
          </p:nvSpPr>
          <p:spPr bwMode="lt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 sz="2800">
                <a:latin typeface="Calibri" pitchFamily="34" charset="0"/>
                <a:cs typeface="Cordia New" pitchFamily="34" charset="-34"/>
              </a:endParaRPr>
            </a:p>
          </p:txBody>
        </p:sp>
      </p:grpSp>
      <p:sp>
        <p:nvSpPr>
          <p:cNvPr id="10247" name="Text Box 15"/>
          <p:cNvSpPr txBox="1">
            <a:spLocks noChangeArrowheads="1"/>
          </p:cNvSpPr>
          <p:nvPr/>
        </p:nvSpPr>
        <p:spPr bwMode="gray">
          <a:xfrm>
            <a:off x="4391025" y="4659313"/>
            <a:ext cx="477678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th-TH" sz="36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ปัญหาและอุปสรรค</a:t>
            </a:r>
          </a:p>
          <a:p>
            <a:r>
              <a:rPr lang="th-TH" sz="36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ข้อเสนอแนะแนวทางแก้ไขปัญหาและอุปสรรค </a:t>
            </a:r>
            <a:endParaRPr lang="en-US" sz="3600" b="1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248" name="Text Box 16"/>
          <p:cNvSpPr txBox="1">
            <a:spLocks noChangeArrowheads="1"/>
          </p:cNvSpPr>
          <p:nvPr/>
        </p:nvSpPr>
        <p:spPr bwMode="gray">
          <a:xfrm>
            <a:off x="4421188" y="3714750"/>
            <a:ext cx="41830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th-TH" sz="36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ผลการเบิกจ่ายงบประมาณ</a:t>
            </a:r>
            <a:endParaRPr lang="en-US" sz="3600" b="1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249" name="Text Box 17"/>
          <p:cNvSpPr txBox="1">
            <a:spLocks noChangeArrowheads="1"/>
          </p:cNvSpPr>
          <p:nvPr/>
        </p:nvSpPr>
        <p:spPr bwMode="gray">
          <a:xfrm>
            <a:off x="4435475" y="2492375"/>
            <a:ext cx="42402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th-TH" sz="3600" b="1">
                <a:solidFill>
                  <a:srgbClr val="333333"/>
                </a:solidFill>
                <a:latin typeface="Browallia New" pitchFamily="34" charset="-34"/>
                <a:cs typeface="Browallia New" pitchFamily="34" charset="-34"/>
              </a:rPr>
              <a:t>ผลการดำเนินงานโครงการ</a:t>
            </a:r>
            <a:endParaRPr lang="en-US" sz="3600" b="1">
              <a:solidFill>
                <a:srgbClr val="333333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18080" y="-27383"/>
            <a:ext cx="1583472" cy="1512168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17" name="Oval 16"/>
          <p:cNvSpPr/>
          <p:nvPr/>
        </p:nvSpPr>
        <p:spPr>
          <a:xfrm>
            <a:off x="118080" y="-31989"/>
            <a:ext cx="1213560" cy="860936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4488" y="8617"/>
            <a:ext cx="121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8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98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19" name="Rectangle 24"/>
          <p:cNvSpPr txBox="1">
            <a:spLocks noChangeArrowheads="1"/>
          </p:cNvSpPr>
          <p:nvPr/>
        </p:nvSpPr>
        <p:spPr>
          <a:xfrm>
            <a:off x="8305799" y="6477000"/>
            <a:ext cx="838201" cy="3807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fld id="{A07D55B1-39E5-4418-ABF7-B414C175438E}" type="slidenum">
              <a:rPr lang="en-US" sz="2000" b="1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ctr">
                <a:defRPr/>
              </a:pPr>
              <a:t>9</a:t>
            </a:fld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49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heme/theme1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9C9D1B2C-BA2D-4050-BF56-A5386F494A4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8AD14C5-6E05-4732-8930-CBD406590B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31D689-5005-47FD-9A9E-D7FA8DD290B8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TS101674551</Template>
  <TotalTime>0</TotalTime>
  <Words>2546</Words>
  <Application>Microsoft Office PowerPoint</Application>
  <PresentationFormat>On-screen Show (4:3)</PresentationFormat>
  <Paragraphs>320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TS101674551</vt:lpstr>
      <vt:lpstr>1_TS101674551</vt:lpstr>
      <vt:lpstr>2_TS101674551</vt:lpstr>
      <vt:lpstr>10_Office Theme</vt:lpstr>
      <vt:lpstr>การออกแบบเริ่มต้น</vt:lpstr>
      <vt:lpstr>ที่ปรึกษา ศูนย์วิจัยนโยบายและการบริหาร วิทยาลัยการบริหารรัฐกิจ มหาวิทยาลัยบูรพา 23 กุมภาพันธ์ 2554</vt:lpstr>
      <vt:lpstr>PowerPoint Presentation</vt:lpstr>
      <vt:lpstr>คณะที่ปรึกษา</vt:lpstr>
      <vt:lpstr>เป้าหมายของงาน</vt:lpstr>
      <vt:lpstr>ขอบเขตงาน</vt:lpstr>
      <vt:lpstr>PowerPoint Presentation</vt:lpstr>
      <vt:lpstr>การดำเนินงาน</vt:lpstr>
      <vt:lpstr>กรอบแนวคิด</vt:lpstr>
      <vt:lpstr>วิธีการดำเนินงาน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2010-10-28T19:39:53Z</dcterms:created>
  <dcterms:modified xsi:type="dcterms:W3CDTF">2011-02-23T01:52:12Z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TC016745519991</vt:lpwstr>
  </property>
</Properties>
</file>