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8" r:id="rId3"/>
    <p:sldId id="269" r:id="rId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450D1-DAE2-4DD4-A1FB-214EAE99B06E}" type="datetimeFigureOut">
              <a:rPr lang="th-TH" smtClean="0"/>
              <a:t>08/05/56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0DADD-1D9A-4654-B27A-FBF6671CA3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39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BD60A-95E0-4A7B-85D8-D2D895318BAD}" type="datetimeFigureOut">
              <a:rPr lang="th-TH" smtClean="0"/>
              <a:t>08/05/56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A466-80B2-4B9C-A78D-6C6C241F97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5723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03E-C027-434D-B510-92E74FE2FD88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675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CF46-013E-433A-87DC-C2F5926A918C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326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6A7-30E0-47BF-AD38-1476A12DCFBD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03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01D2-E957-42D6-8785-6F7CFEEA4C8E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22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3958-996E-4AAB-A360-2B2A420A1680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449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A761-5329-4583-94B2-94EB6E30F4C2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67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8360-10D0-4258-8AFB-B0943CD869FB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828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077C-E7A0-4AA8-B2D5-74C7FF763BEC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559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974-6ED0-45BC-8DD8-932C79E4AFC7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547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D55-1149-4199-A1C5-0D8ADCDB689D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91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AB5A-1A14-4522-94F4-4A79672351AB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5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6159-507D-4BB2-A89D-66AAB10F20E7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9D0-C1C7-4A10-BAD5-C82C375179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581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01D2-E957-42D6-8785-6F7CFEEA4C8E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80136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แผนการกู้เงินในประเทศของรัฐวิสาหกิจ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กรกฎาคม 2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556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618514"/>
              </p:ext>
            </p:extLst>
          </p:nvPr>
        </p:nvGraphicFramePr>
        <p:xfrm>
          <a:off x="323526" y="692693"/>
          <a:ext cx="8496948" cy="543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1224136"/>
                <a:gridCol w="1224136"/>
                <a:gridCol w="2520280"/>
                <a:gridCol w="1224136"/>
                <a:gridCol w="1152130"/>
              </a:tblGrid>
              <a:tr h="4320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MON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TUE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WED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THU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FRI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TOTAL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7943" y="1412773"/>
            <a:ext cx="17281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Bid PEA  bond 1,000 MB 10Y </a:t>
            </a:r>
          </a:p>
        </p:txBody>
      </p:sp>
    </p:spTree>
    <p:extLst>
      <p:ext uri="{BB962C8B-B14F-4D97-AF65-F5344CB8AC3E}">
        <p14:creationId xmlns:p14="http://schemas.microsoft.com/office/powerpoint/2010/main" val="5334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01D2-E957-42D6-8785-6F7CFEEA4C8E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80136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แผนการกู้เงินในประเทศของรัฐวิสาหกิจ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สิงหาคม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556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84389"/>
              </p:ext>
            </p:extLst>
          </p:nvPr>
        </p:nvGraphicFramePr>
        <p:xfrm>
          <a:off x="323526" y="692693"/>
          <a:ext cx="8496948" cy="543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1224136"/>
                <a:gridCol w="1224136"/>
                <a:gridCol w="2520280"/>
                <a:gridCol w="1224136"/>
                <a:gridCol w="1152130"/>
              </a:tblGrid>
              <a:tr h="4320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MON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TUE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WED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THU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FRI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TOTAL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1433680"/>
            <a:ext cx="172819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spc="20" dirty="0" smtClean="0">
                <a:latin typeface="TH SarabunPSK" pitchFamily="34" charset="-34"/>
                <a:cs typeface="TH SarabunPSK" pitchFamily="34" charset="-34"/>
              </a:rPr>
              <a:t>Bid SRT bond 1,350 MB </a:t>
            </a:r>
            <a:r>
              <a:rPr lang="en-US" sz="1400" spc="20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1400" spc="20" dirty="0" smtClean="0">
                <a:latin typeface="TH SarabunPSK" pitchFamily="34" charset="-34"/>
                <a:cs typeface="TH SarabunPSK" pitchFamily="34" charset="-34"/>
              </a:rPr>
              <a:t>Y </a:t>
            </a:r>
            <a:endParaRPr lang="th-TH" sz="1400" spc="2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60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01D2-E957-42D6-8785-6F7CFEEA4C8E}" type="datetime2">
              <a:rPr lang="th-TH" smtClean="0"/>
              <a:t>วันพุธที่ 8 พฤษภาคม พ.ศ. 2556</a:t>
            </a:fld>
            <a:endParaRPr lang="th-TH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80136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แผนการกู้เงินในประเทศของรัฐวิสาหกิจ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กันยายน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556 </a:t>
            </a:r>
            <a:r>
              <a:rPr lang="th-TH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54785"/>
              </p:ext>
            </p:extLst>
          </p:nvPr>
        </p:nvGraphicFramePr>
        <p:xfrm>
          <a:off x="323526" y="692693"/>
          <a:ext cx="8496948" cy="543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1224136"/>
                <a:gridCol w="1224136"/>
                <a:gridCol w="2520280"/>
                <a:gridCol w="1224136"/>
                <a:gridCol w="1152130"/>
              </a:tblGrid>
              <a:tr h="4320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MON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TUE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WED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THU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FRI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TOTAL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9627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10320</TotalTime>
  <Words>129</Words>
  <Application>Microsoft Office PowerPoint</Application>
  <PresentationFormat>On-screen Show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สุรชัย วรรณภาพร (Surachai Wannapaporn)</dc:creator>
  <cp:lastModifiedBy>สุรชัย วรรณภาพร (Surachai Wannapaporn)</cp:lastModifiedBy>
  <cp:revision>32</cp:revision>
  <cp:lastPrinted>2013-05-08T06:41:05Z</cp:lastPrinted>
  <dcterms:created xsi:type="dcterms:W3CDTF">2013-03-26T09:48:41Z</dcterms:created>
  <dcterms:modified xsi:type="dcterms:W3CDTF">2013-05-08T07:30:04Z</dcterms:modified>
</cp:coreProperties>
</file>